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13716000" cx="24384000"/>
  <p:notesSz cx="6858000" cy="9144000"/>
  <p:embeddedFontLst>
    <p:embeddedFont>
      <p:font typeface="Roboto"/>
      <p:regular r:id="rId14"/>
      <p:bold r:id="rId15"/>
      <p:italic r:id="rId16"/>
      <p:boldItalic r:id="rId17"/>
    </p:embeddedFont>
    <p:embeddedFont>
      <p:font typeface="Google Sans"/>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74">
          <p15:clr>
            <a:srgbClr val="A4A3A4"/>
          </p15:clr>
        </p15:guide>
        <p15:guide id="2" pos="5760">
          <p15:clr>
            <a:srgbClr val="9AA0A6"/>
          </p15:clr>
        </p15:guide>
        <p15:guide id="3" orient="horz" pos="3817">
          <p15:clr>
            <a:srgbClr val="9AA0A6"/>
          </p15:clr>
        </p15:guide>
        <p15:guide id="4" orient="horz" pos="576">
          <p15:clr>
            <a:srgbClr val="9AA0A6"/>
          </p15:clr>
        </p15:guide>
        <p15:guide id="5" orient="horz" pos="3358">
          <p15:clr>
            <a:srgbClr val="9AA0A6"/>
          </p15:clr>
        </p15:guide>
        <p15:guide id="6" pos="2446">
          <p15:clr>
            <a:srgbClr val="9AA0A6"/>
          </p15:clr>
        </p15:guide>
        <p15:guide id="7" pos="521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74"/>
        <p:guide pos="5760"/>
        <p:guide pos="3817" orient="horz"/>
        <p:guide pos="576" orient="horz"/>
        <p:guide pos="3358" orient="horz"/>
        <p:guide pos="2446"/>
        <p:guide pos="5211"/>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oogleSans-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GoogleSans-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notesMaster" Target="notesMasters/notesMaster1.xml"/><Relationship Id="rId19" Type="http://schemas.openxmlformats.org/officeDocument/2006/relationships/font" Target="fonts/GoogleSans-bold.fntdata"/><Relationship Id="rId6" Type="http://schemas.openxmlformats.org/officeDocument/2006/relationships/slide" Target="slides/slide1.xml"/><Relationship Id="rId18" Type="http://schemas.openxmlformats.org/officeDocument/2006/relationships/font" Target="fonts/GoogleSans-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25000"/>
              </a:lnSpc>
              <a:spcBef>
                <a:spcPts val="0"/>
              </a:spcBef>
              <a:spcAft>
                <a:spcPts val="0"/>
              </a:spcAft>
              <a:buSzPts val="1400"/>
              <a:buChar char="●"/>
              <a:defRPr/>
            </a:lvl1pPr>
            <a:lvl2pPr indent="-317500" lvl="1" marL="914400" marR="0" rtl="0" algn="l">
              <a:lnSpc>
                <a:spcPct val="125000"/>
              </a:lnSpc>
              <a:spcBef>
                <a:spcPts val="0"/>
              </a:spcBef>
              <a:spcAft>
                <a:spcPts val="0"/>
              </a:spcAft>
              <a:buSzPts val="1400"/>
              <a:buChar char="○"/>
              <a:defRPr/>
            </a:lvl2pPr>
            <a:lvl3pPr indent="-317500" lvl="2" marL="1371600" marR="0" rtl="0" algn="l">
              <a:lnSpc>
                <a:spcPct val="125000"/>
              </a:lnSpc>
              <a:spcBef>
                <a:spcPts val="0"/>
              </a:spcBef>
              <a:spcAft>
                <a:spcPts val="0"/>
              </a:spcAft>
              <a:buSzPts val="1400"/>
              <a:buChar char="■"/>
              <a:defRPr/>
            </a:lvl3pPr>
            <a:lvl4pPr indent="-317500" lvl="3" marL="1828800" marR="0" rtl="0" algn="l">
              <a:lnSpc>
                <a:spcPct val="125000"/>
              </a:lnSpc>
              <a:spcBef>
                <a:spcPts val="0"/>
              </a:spcBef>
              <a:spcAft>
                <a:spcPts val="0"/>
              </a:spcAft>
              <a:buSzPts val="1400"/>
              <a:buChar char="●"/>
              <a:defRPr/>
            </a:lvl4pPr>
            <a:lvl5pPr indent="-317500" lvl="4" marL="2286000" marR="0" rtl="0" algn="l">
              <a:lnSpc>
                <a:spcPct val="125000"/>
              </a:lnSpc>
              <a:spcBef>
                <a:spcPts val="0"/>
              </a:spcBef>
              <a:spcAft>
                <a:spcPts val="0"/>
              </a:spcAft>
              <a:buSzPts val="1400"/>
              <a:buChar char="○"/>
              <a:defRPr/>
            </a:lvl5pPr>
            <a:lvl6pPr indent="-317500" lvl="5" marL="2743200" marR="0" rtl="0" algn="l">
              <a:lnSpc>
                <a:spcPct val="125000"/>
              </a:lnSpc>
              <a:spcBef>
                <a:spcPts val="0"/>
              </a:spcBef>
              <a:spcAft>
                <a:spcPts val="0"/>
              </a:spcAft>
              <a:buSzPts val="1400"/>
              <a:buChar char="■"/>
              <a:defRPr/>
            </a:lvl6pPr>
            <a:lvl7pPr indent="-317500" lvl="6" marL="3200400" marR="0" rtl="0" algn="l">
              <a:lnSpc>
                <a:spcPct val="125000"/>
              </a:lnSpc>
              <a:spcBef>
                <a:spcPts val="0"/>
              </a:spcBef>
              <a:spcAft>
                <a:spcPts val="0"/>
              </a:spcAft>
              <a:buSzPts val="1400"/>
              <a:buChar char="●"/>
              <a:defRPr/>
            </a:lvl7pPr>
            <a:lvl8pPr indent="-317500" lvl="7" marL="3657600" marR="0" rtl="0" algn="l">
              <a:lnSpc>
                <a:spcPct val="125000"/>
              </a:lnSpc>
              <a:spcBef>
                <a:spcPts val="0"/>
              </a:spcBef>
              <a:spcAft>
                <a:spcPts val="0"/>
              </a:spcAft>
              <a:buSzPts val="1400"/>
              <a:buChar char="○"/>
              <a:defRPr/>
            </a:lvl8pPr>
            <a:lvl9pPr indent="-317500" lvl="8" marL="4114800" marR="0" rtl="0" algn="l">
              <a:lnSpc>
                <a:spcPct val="125000"/>
              </a:lnSpc>
              <a:spcBef>
                <a:spcPts val="0"/>
              </a:spcBef>
              <a:spcAft>
                <a:spcPts val="0"/>
              </a:spcAft>
              <a:buSzPts val="1400"/>
              <a:buChar char="■"/>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62fc528f49_1_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62fc528f49_1_7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4fc0587bd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4fc0587bd5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4fc394770a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4fc394770a_0_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4fc394770a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4fc394770a_0_1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b="1" lang="en-US"/>
              <a:t>Publicly Accessible Source Code:</a:t>
            </a:r>
            <a:r>
              <a:rPr lang="en-US"/>
              <a:t> Open-source software provides unrestricted access to its source code, which is the human-readable instructions that make up the software. This code is typically hosted on platforms like GitHub, making it available to anyone. </a:t>
            </a:r>
            <a:endParaRPr/>
          </a:p>
          <a:p>
            <a:pPr indent="-317500" lvl="0" marL="457200" rtl="0" algn="l">
              <a:spcBef>
                <a:spcPts val="0"/>
              </a:spcBef>
              <a:spcAft>
                <a:spcPts val="0"/>
              </a:spcAft>
              <a:buSzPts val="1400"/>
              <a:buAutoNum type="arabicPeriod"/>
            </a:pPr>
            <a:r>
              <a:rPr b="1" lang="en-US"/>
              <a:t>Permission to Use, Modify, and Distribute:</a:t>
            </a:r>
            <a:r>
              <a:rPr lang="en-US"/>
              <a:t> Open-source licenses grant users the freedom to use the software for any purpose, modify it to suit their needs, and redistribute it to others. This promotes flexibility and adaptation. </a:t>
            </a:r>
            <a:endParaRPr/>
          </a:p>
          <a:p>
            <a:pPr indent="-317500" lvl="0" marL="457200" rtl="0" algn="l">
              <a:spcBef>
                <a:spcPts val="0"/>
              </a:spcBef>
              <a:spcAft>
                <a:spcPts val="0"/>
              </a:spcAft>
              <a:buSzPts val="1400"/>
              <a:buAutoNum type="arabicPeriod"/>
            </a:pPr>
            <a:r>
              <a:rPr b="1" lang="en-US"/>
              <a:t>Collaborative Development:</a:t>
            </a:r>
            <a:r>
              <a:rPr lang="en-US"/>
              <a:t> Open-source projects often involve a community of developers who work together to enhance the software. These contributors can be from diverse backgrounds and organizations. </a:t>
            </a:r>
            <a:endParaRPr/>
          </a:p>
          <a:p>
            <a:pPr indent="-317500" lvl="0" marL="457200" rtl="0" algn="l">
              <a:spcBef>
                <a:spcPts val="0"/>
              </a:spcBef>
              <a:spcAft>
                <a:spcPts val="0"/>
              </a:spcAft>
              <a:buSzPts val="1400"/>
              <a:buAutoNum type="arabicPeriod"/>
            </a:pPr>
            <a:r>
              <a:rPr b="1" lang="en-US"/>
              <a:t>Transparency and Security:</a:t>
            </a:r>
            <a:r>
              <a:rPr lang="en-US"/>
              <a:t> With open source, the code is open to public scrutiny, which can enhance software security. Vulnerabilities and issues can be discovered and fixed more quickly because of the collective efforts of the community. </a:t>
            </a:r>
            <a:endParaRPr/>
          </a:p>
          <a:p>
            <a:pPr indent="-317500" lvl="0" marL="457200" rtl="0" algn="l">
              <a:spcBef>
                <a:spcPts val="0"/>
              </a:spcBef>
              <a:spcAft>
                <a:spcPts val="0"/>
              </a:spcAft>
              <a:buSzPts val="1400"/>
              <a:buAutoNum type="arabicPeriod"/>
            </a:pPr>
            <a:r>
              <a:rPr b="1" lang="en-US"/>
              <a:t>Cost-Free or Low-Cost:</a:t>
            </a:r>
            <a:r>
              <a:rPr lang="en-US"/>
              <a:t> Open-source software is typically available at no cost. This can lead to significant cost savings for individuals and organizations compared to proprietary software.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4fc394770a_0_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4fc394770a_0_5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b="1" lang="en-US"/>
              <a:t>Open Source Celebration:</a:t>
            </a:r>
            <a:r>
              <a:rPr lang="en-US"/>
              <a:t> Hacktoberfest is a month-long celebration of open-source software, held every October. It aims to promote and support the open-source community.</a:t>
            </a:r>
            <a:endParaRPr/>
          </a:p>
          <a:p>
            <a:pPr indent="-317500" lvl="0" marL="457200" rtl="0" algn="l">
              <a:spcBef>
                <a:spcPts val="0"/>
              </a:spcBef>
              <a:spcAft>
                <a:spcPts val="0"/>
              </a:spcAft>
              <a:buSzPts val="1400"/>
              <a:buAutoNum type="arabicPeriod"/>
            </a:pPr>
            <a:r>
              <a:rPr b="1" lang="en-US"/>
              <a:t>Participation and Contribution:</a:t>
            </a:r>
            <a:r>
              <a:rPr lang="en-US"/>
              <a:t> Participants are encouraged to make meaningful contributions to open-source projects by submitting pull requests (PRs) on platforms like GitHub. These contributions can include code, documentation, bug fixes, or any valuable improvements.</a:t>
            </a:r>
            <a:endParaRPr/>
          </a:p>
          <a:p>
            <a:pPr indent="-317500" lvl="0" marL="457200" rtl="0" algn="l">
              <a:spcBef>
                <a:spcPts val="0"/>
              </a:spcBef>
              <a:spcAft>
                <a:spcPts val="0"/>
              </a:spcAft>
              <a:buSzPts val="1400"/>
              <a:buAutoNum type="arabicPeriod"/>
            </a:pPr>
            <a:r>
              <a:rPr b="1" lang="en-US"/>
              <a:t>Inclusivity:</a:t>
            </a:r>
            <a:r>
              <a:rPr lang="en-US"/>
              <a:t> Hacktoberfest welcomes developers of all skill levels. It's not just for experienced programmers, but also for newcomers who want to start contributing to open source.</a:t>
            </a:r>
            <a:endParaRPr/>
          </a:p>
          <a:p>
            <a:pPr indent="-317500" lvl="0" marL="457200" rtl="0" algn="l">
              <a:spcBef>
                <a:spcPts val="0"/>
              </a:spcBef>
              <a:spcAft>
                <a:spcPts val="0"/>
              </a:spcAft>
              <a:buSzPts val="1400"/>
              <a:buAutoNum type="arabicPeriod"/>
            </a:pPr>
            <a:r>
              <a:rPr b="1" lang="en-US"/>
              <a:t>Quality Over Quantity:</a:t>
            </a:r>
            <a:r>
              <a:rPr lang="en-US"/>
              <a:t> In the past, there were issues with spammy and low-quality contributions. To address this, Hacktoberfest introduced more stringent rules, encouraging contributors to focus on quality contributions rather than quantity. This includes a minimum of four meaningful PRs and a review process.</a:t>
            </a:r>
            <a:endParaRPr/>
          </a:p>
          <a:p>
            <a:pPr indent="-317500" lvl="0" marL="457200" rtl="0" algn="l">
              <a:spcBef>
                <a:spcPts val="0"/>
              </a:spcBef>
              <a:spcAft>
                <a:spcPts val="0"/>
              </a:spcAft>
              <a:buSzPts val="1400"/>
              <a:buAutoNum type="arabicPeriod"/>
            </a:pPr>
            <a:r>
              <a:rPr b="1" lang="en-US"/>
              <a:t>Community Building:</a:t>
            </a:r>
            <a:r>
              <a:rPr lang="en-US"/>
              <a:t> Hacktoberfest fosters a sense of community among open-source enthusiasts. It's a great opportunity to learn, collaborate, and give back to the projects that power the software world.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4fc394770a_0_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4fc394770a_0_9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US"/>
              <a:t>Find small issues</a:t>
            </a:r>
            <a:endParaRPr/>
          </a:p>
          <a:p>
            <a:pPr indent="-317500" lvl="0" marL="457200" rtl="0" algn="l">
              <a:spcBef>
                <a:spcPts val="0"/>
              </a:spcBef>
              <a:spcAft>
                <a:spcPts val="0"/>
              </a:spcAft>
              <a:buSzPts val="1400"/>
              <a:buAutoNum type="arabicPeriod"/>
            </a:pPr>
            <a:r>
              <a:rPr lang="en-US"/>
              <a:t>Fix docs and submit PRs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4fc394770a_0_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4fc394770a_0_10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b="1" lang="en-US"/>
              <a:t>Skill Development:</a:t>
            </a:r>
            <a:r>
              <a:rPr lang="en-US"/>
              <a:t> </a:t>
            </a:r>
            <a:endParaRPr/>
          </a:p>
          <a:p>
            <a:pPr indent="-317500" lvl="1" marL="914400" rtl="0" algn="l">
              <a:spcBef>
                <a:spcPts val="0"/>
              </a:spcBef>
              <a:spcAft>
                <a:spcPts val="0"/>
              </a:spcAft>
              <a:buSzPts val="1400"/>
              <a:buAutoNum type="alphaLcPeriod"/>
            </a:pPr>
            <a:r>
              <a:rPr b="1" lang="en-US"/>
              <a:t>Coding Skills:</a:t>
            </a:r>
            <a:r>
              <a:rPr lang="en-US"/>
              <a:t> Hacktoberfest motivates you to work on real-world coding projects. You can improve your coding skills by tackling issues and making contributions to various open-source projects. </a:t>
            </a:r>
            <a:endParaRPr/>
          </a:p>
          <a:p>
            <a:pPr indent="-317500" lvl="1" marL="914400" rtl="0" algn="l">
              <a:spcBef>
                <a:spcPts val="0"/>
              </a:spcBef>
              <a:spcAft>
                <a:spcPts val="0"/>
              </a:spcAft>
              <a:buSzPts val="1400"/>
              <a:buAutoNum type="alphaLcPeriod"/>
            </a:pPr>
            <a:r>
              <a:rPr b="1" lang="en-US"/>
              <a:t>Version Control:</a:t>
            </a:r>
            <a:r>
              <a:rPr lang="en-US"/>
              <a:t> You'll become more proficient with version control systems like Git, an essential skill for developers. </a:t>
            </a:r>
            <a:endParaRPr/>
          </a:p>
          <a:p>
            <a:pPr indent="-317500" lvl="1" marL="914400" rtl="0" algn="l">
              <a:spcBef>
                <a:spcPts val="0"/>
              </a:spcBef>
              <a:spcAft>
                <a:spcPts val="0"/>
              </a:spcAft>
              <a:buSzPts val="1400"/>
              <a:buAutoNum type="alphaLcPeriod"/>
            </a:pPr>
            <a:r>
              <a:rPr b="1" lang="en-US"/>
              <a:t>Collaboration:</a:t>
            </a:r>
            <a:r>
              <a:rPr lang="en-US"/>
              <a:t> Open source projects often involve teamwork. You'll learn how to collaborate with others, discuss technical topics, and work in a distributed development environment.</a:t>
            </a:r>
            <a:endParaRPr/>
          </a:p>
          <a:p>
            <a:pPr indent="-317500" lvl="0" marL="457200" rtl="0" algn="l">
              <a:spcBef>
                <a:spcPts val="0"/>
              </a:spcBef>
              <a:spcAft>
                <a:spcPts val="0"/>
              </a:spcAft>
              <a:buSzPts val="1400"/>
              <a:buAutoNum type="arabicPeriod"/>
            </a:pPr>
            <a:r>
              <a:rPr b="1" lang="en-US"/>
              <a:t>Portfolio Enhancement:</a:t>
            </a:r>
            <a:r>
              <a:rPr lang="en-US"/>
              <a:t> By actively participating in Hacktoberfest, you'll accumulate a track record of open-source contributions, which can be a valuable addition to your portfolio, demonstrating your commitment to the community and your technical abilities.</a:t>
            </a:r>
            <a:endParaRPr/>
          </a:p>
          <a:p>
            <a:pPr indent="-317500" lvl="0" marL="457200" rtl="0" algn="l">
              <a:spcBef>
                <a:spcPts val="0"/>
              </a:spcBef>
              <a:spcAft>
                <a:spcPts val="0"/>
              </a:spcAft>
              <a:buSzPts val="1400"/>
              <a:buAutoNum type="arabicPeriod"/>
            </a:pPr>
            <a:r>
              <a:rPr b="1" lang="en-US"/>
              <a:t>Personal &amp; Professional Growth:</a:t>
            </a:r>
            <a:r>
              <a:rPr lang="en-US"/>
              <a:t> </a:t>
            </a:r>
            <a:endParaRPr/>
          </a:p>
          <a:p>
            <a:pPr indent="-317500" lvl="1" marL="914400" rtl="0" algn="l">
              <a:spcBef>
                <a:spcPts val="0"/>
              </a:spcBef>
              <a:spcAft>
                <a:spcPts val="0"/>
              </a:spcAft>
              <a:buSzPts val="1400"/>
              <a:buAutoNum type="alphaLcPeriod"/>
            </a:pPr>
            <a:r>
              <a:rPr lang="en-US"/>
              <a:t>You'll encounter a variety of coding challenges, helping you grow as a problem solver. </a:t>
            </a:r>
            <a:endParaRPr/>
          </a:p>
          <a:p>
            <a:pPr indent="-317500" lvl="1" marL="914400" rtl="0" algn="l">
              <a:spcBef>
                <a:spcPts val="0"/>
              </a:spcBef>
              <a:spcAft>
                <a:spcPts val="0"/>
              </a:spcAft>
              <a:buSzPts val="1400"/>
              <a:buAutoNum type="alphaLcPeriod"/>
            </a:pPr>
            <a:r>
              <a:rPr lang="en-US"/>
              <a:t>Companies often value open-source contributions. Listing Hacktoberfest contributions on your resume can make you a more attractive candidate.</a:t>
            </a:r>
            <a:endParaRPr/>
          </a:p>
          <a:p>
            <a:pPr indent="-317500" lvl="0" marL="457200" rtl="0" algn="l">
              <a:spcBef>
                <a:spcPts val="0"/>
              </a:spcBef>
              <a:spcAft>
                <a:spcPts val="0"/>
              </a:spcAft>
              <a:buSzPts val="1400"/>
              <a:buAutoNum type="arabicPeriod"/>
            </a:pPr>
            <a:r>
              <a:rPr b="1" lang="en-US"/>
              <a:t>Exposure to Diverse Technologies:</a:t>
            </a:r>
            <a:r>
              <a:rPr lang="en-US"/>
              <a:t> You can work on a wide range of open-source projects, exposing yourself to diverse technologies and programming languages. This broadens your knowledge and skills.</a:t>
            </a:r>
            <a:endParaRPr/>
          </a:p>
          <a:p>
            <a:pPr indent="-317500" lvl="0" marL="457200" rtl="0" algn="l">
              <a:spcBef>
                <a:spcPts val="0"/>
              </a:spcBef>
              <a:spcAft>
                <a:spcPts val="0"/>
              </a:spcAft>
              <a:buSzPts val="1400"/>
              <a:buAutoNum type="arabicPeriod"/>
            </a:pPr>
            <a:r>
              <a:rPr b="1" lang="en-US"/>
              <a:t>Learning from Others:</a:t>
            </a:r>
            <a:r>
              <a:rPr lang="en-US"/>
              <a:t> Reviewing others' code and having your code reviewed is an excellent way to learn from experienced developers. You'll receive feedback that can help you grow.</a:t>
            </a:r>
            <a:endParaRPr/>
          </a:p>
          <a:p>
            <a:pPr indent="-317500" lvl="0" marL="457200" rtl="0" algn="l">
              <a:spcBef>
                <a:spcPts val="0"/>
              </a:spcBef>
              <a:spcAft>
                <a:spcPts val="0"/>
              </a:spcAft>
              <a:buSzPts val="1400"/>
              <a:buAutoNum type="arabicPeriod"/>
            </a:pPr>
            <a:r>
              <a:rPr b="1" lang="en-US"/>
              <a:t>Networking Opportunities:</a:t>
            </a:r>
            <a:r>
              <a:rPr lang="en-US"/>
              <a:t> </a:t>
            </a:r>
            <a:endParaRPr/>
          </a:p>
          <a:p>
            <a:pPr indent="-317500" lvl="1" marL="914400" rtl="0" algn="l">
              <a:spcBef>
                <a:spcPts val="0"/>
              </a:spcBef>
              <a:spcAft>
                <a:spcPts val="0"/>
              </a:spcAft>
              <a:buSzPts val="1400"/>
              <a:buAutoNum type="alphaLcPeriod"/>
            </a:pPr>
            <a:r>
              <a:rPr b="1" lang="en-US"/>
              <a:t>Connect with Peers:</a:t>
            </a:r>
            <a:r>
              <a:rPr lang="en-US"/>
              <a:t> You'll meet like-minded individuals who share your passion for technology and open source. This can lead to lasting friendships and collaborations. </a:t>
            </a:r>
            <a:endParaRPr/>
          </a:p>
          <a:p>
            <a:pPr indent="-317500" lvl="1" marL="914400" rtl="0" algn="l">
              <a:spcBef>
                <a:spcPts val="0"/>
              </a:spcBef>
              <a:spcAft>
                <a:spcPts val="0"/>
              </a:spcAft>
              <a:buSzPts val="1400"/>
              <a:buAutoNum type="alphaLcPeriod"/>
            </a:pPr>
            <a:r>
              <a:rPr b="1" lang="en-US"/>
              <a:t>Mentorship:</a:t>
            </a:r>
            <a:r>
              <a:rPr lang="en-US"/>
              <a:t> Interacting with experienced open-source contributors can provide valuable mentorship opportunities, helping you grow as a developer. </a:t>
            </a:r>
            <a:endParaRPr/>
          </a:p>
          <a:p>
            <a:pPr indent="-317500" lvl="1" marL="914400" rtl="0" algn="l">
              <a:spcBef>
                <a:spcPts val="0"/>
              </a:spcBef>
              <a:spcAft>
                <a:spcPts val="0"/>
              </a:spcAft>
              <a:buSzPts val="1400"/>
              <a:buAutoNum type="alphaLcPeriod"/>
            </a:pPr>
            <a:r>
              <a:rPr b="1" lang="en-US"/>
              <a:t>Visibility:</a:t>
            </a:r>
            <a:r>
              <a:rPr lang="en-US"/>
              <a:t> Your contributions will be visible to a global audience, potentially leading to new career opportunities and recognition within the developer community.</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9c6eab07cf_0_2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9c6eab07cf_0_25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Subhead, Body">
  <p:cSld name="(Avoid) Title, Subtitle, Bullets_1">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10" name="Google Shape;10;p2"/>
          <p:cNvSpPr txBox="1"/>
          <p:nvPr>
            <p:ph type="title"/>
          </p:nvPr>
        </p:nvSpPr>
        <p:spPr>
          <a:xfrm>
            <a:off x="1366906" y="1128100"/>
            <a:ext cx="21862800" cy="1819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4285F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11" name="Google Shape;11;p2"/>
          <p:cNvSpPr txBox="1"/>
          <p:nvPr>
            <p:ph idx="2" type="title"/>
          </p:nvPr>
        </p:nvSpPr>
        <p:spPr>
          <a:xfrm>
            <a:off x="1469575" y="3104203"/>
            <a:ext cx="21862800" cy="1326300"/>
          </a:xfrm>
          <a:prstGeom prst="rect">
            <a:avLst/>
          </a:prstGeom>
        </p:spPr>
        <p:txBody>
          <a:bodyPr anchorCtr="0" anchor="t" bIns="91425" lIns="91425" spcFirstLastPara="1" rIns="91425" wrap="square" tIns="91425">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12" name="Google Shape;12;p2"/>
          <p:cNvSpPr txBox="1"/>
          <p:nvPr>
            <p:ph idx="3" type="title"/>
          </p:nvPr>
        </p:nvSpPr>
        <p:spPr>
          <a:xfrm>
            <a:off x="1520910" y="4837527"/>
            <a:ext cx="18089100" cy="5271300"/>
          </a:xfrm>
          <a:prstGeom prst="rect">
            <a:avLst/>
          </a:prstGeom>
        </p:spPr>
        <p:txBody>
          <a:bodyPr anchorCtr="0" anchor="t" bIns="91425" lIns="91425" spcFirstLastPara="1" rIns="91425" wrap="square" tIns="91425">
            <a:noAutofit/>
          </a:bodyPr>
          <a:lstStyle>
            <a:lvl1pPr lvl="0" rtl="0">
              <a:lnSpc>
                <a:spcPct val="125000"/>
              </a:lnSpc>
              <a:spcBef>
                <a:spcPts val="0"/>
              </a:spcBef>
              <a:spcAft>
                <a:spcPts val="0"/>
              </a:spcAft>
              <a:buNone/>
              <a:defRPr sz="4000">
                <a:solidFill>
                  <a:srgbClr val="3F3F3F"/>
                </a:solidFill>
              </a:defRPr>
            </a:lvl1pPr>
            <a:lvl2pPr lvl="1" rtl="0">
              <a:spcBef>
                <a:spcPts val="0"/>
              </a:spcBef>
              <a:spcAft>
                <a:spcPts val="0"/>
              </a:spcAft>
              <a:buNone/>
              <a:defRPr sz="4000">
                <a:solidFill>
                  <a:srgbClr val="3F3F3F"/>
                </a:solidFill>
              </a:defRPr>
            </a:lvl2pPr>
            <a:lvl3pPr lvl="2" rtl="0">
              <a:spcBef>
                <a:spcPts val="0"/>
              </a:spcBef>
              <a:spcAft>
                <a:spcPts val="0"/>
              </a:spcAft>
              <a:buNone/>
              <a:defRPr sz="4000">
                <a:solidFill>
                  <a:srgbClr val="3F3F3F"/>
                </a:solidFill>
              </a:defRPr>
            </a:lvl3pPr>
            <a:lvl4pPr lvl="3" rtl="0">
              <a:spcBef>
                <a:spcPts val="0"/>
              </a:spcBef>
              <a:spcAft>
                <a:spcPts val="0"/>
              </a:spcAft>
              <a:buNone/>
              <a:defRPr sz="4000">
                <a:solidFill>
                  <a:srgbClr val="3F3F3F"/>
                </a:solidFill>
              </a:defRPr>
            </a:lvl4pPr>
            <a:lvl5pPr lvl="4" rtl="0">
              <a:spcBef>
                <a:spcPts val="0"/>
              </a:spcBef>
              <a:spcAft>
                <a:spcPts val="0"/>
              </a:spcAft>
              <a:buNone/>
              <a:defRPr sz="4000">
                <a:solidFill>
                  <a:srgbClr val="3F3F3F"/>
                </a:solidFill>
              </a:defRPr>
            </a:lvl5pPr>
            <a:lvl6pPr lvl="5" rtl="0">
              <a:spcBef>
                <a:spcPts val="0"/>
              </a:spcBef>
              <a:spcAft>
                <a:spcPts val="0"/>
              </a:spcAft>
              <a:buNone/>
              <a:defRPr sz="4000">
                <a:solidFill>
                  <a:srgbClr val="3F3F3F"/>
                </a:solidFill>
              </a:defRPr>
            </a:lvl6pPr>
            <a:lvl7pPr lvl="6" rtl="0">
              <a:spcBef>
                <a:spcPts val="0"/>
              </a:spcBef>
              <a:spcAft>
                <a:spcPts val="0"/>
              </a:spcAft>
              <a:buNone/>
              <a:defRPr sz="4000">
                <a:solidFill>
                  <a:srgbClr val="3F3F3F"/>
                </a:solidFill>
              </a:defRPr>
            </a:lvl7pPr>
            <a:lvl8pPr lvl="7" rtl="0">
              <a:spcBef>
                <a:spcPts val="0"/>
              </a:spcBef>
              <a:spcAft>
                <a:spcPts val="0"/>
              </a:spcAft>
              <a:buNone/>
              <a:defRPr sz="4000">
                <a:solidFill>
                  <a:srgbClr val="3F3F3F"/>
                </a:solidFill>
              </a:defRPr>
            </a:lvl8pPr>
            <a:lvl9pPr lvl="8" rtl="0">
              <a:spcBef>
                <a:spcPts val="0"/>
              </a:spcBef>
              <a:spcAft>
                <a:spcPts val="0"/>
              </a:spcAft>
              <a:buNone/>
              <a:defRPr sz="4000">
                <a:solidFill>
                  <a:srgbClr val="3F3F3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lack">
  <p:cSld name="(Avoid) Title, Subtitle, Bullets_1_1_1_1_1_1">
    <p:spTree>
      <p:nvGrpSpPr>
        <p:cNvPr id="46" name="Shape 46"/>
        <p:cNvGrpSpPr/>
        <p:nvPr/>
      </p:nvGrpSpPr>
      <p:grpSpPr>
        <a:xfrm>
          <a:off x="0" y="0"/>
          <a:ext cx="0" cy="0"/>
          <a:chOff x="0" y="0"/>
          <a:chExt cx="0" cy="0"/>
        </a:xfrm>
      </p:grpSpPr>
      <p:sp>
        <p:nvSpPr>
          <p:cNvPr id="47" name="Google Shape;47;p11"/>
          <p:cNvSpPr/>
          <p:nvPr/>
        </p:nvSpPr>
        <p:spPr>
          <a:xfrm>
            <a:off x="250" y="0"/>
            <a:ext cx="24384000" cy="13716000"/>
          </a:xfrm>
          <a:prstGeom prst="rect">
            <a:avLst/>
          </a:prstGeom>
          <a:solidFill>
            <a:srgbClr val="2021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een Footer" showMasterSp="0">
  <p:cSld name="Blank Green Footer">
    <p:bg>
      <p:bgPr>
        <a:solidFill>
          <a:srgbClr val="FFFFFF"/>
        </a:solidFill>
      </p:bgPr>
    </p:bg>
    <p:spTree>
      <p:nvGrpSpPr>
        <p:cNvPr id="48" name="Shape 48"/>
        <p:cNvGrpSpPr/>
        <p:nvPr/>
      </p:nvGrpSpPr>
      <p:grpSpPr>
        <a:xfrm>
          <a:off x="0" y="0"/>
          <a:ext cx="0" cy="0"/>
          <a:chOff x="0" y="0"/>
          <a:chExt cx="0" cy="0"/>
        </a:xfrm>
      </p:grpSpPr>
      <p:sp>
        <p:nvSpPr>
          <p:cNvPr id="49" name="Google Shape;49;p12"/>
          <p:cNvSpPr txBox="1"/>
          <p:nvPr>
            <p:ph type="title"/>
          </p:nvPr>
        </p:nvSpPr>
        <p:spPr>
          <a:xfrm>
            <a:off x="445599" y="1392999"/>
            <a:ext cx="17637600" cy="2015100"/>
          </a:xfrm>
          <a:prstGeom prst="rect">
            <a:avLst/>
          </a:prstGeom>
          <a:noFill/>
          <a:ln>
            <a:noFill/>
          </a:ln>
        </p:spPr>
        <p:txBody>
          <a:bodyPr anchorCtr="0" anchor="t" bIns="91425" lIns="91425" spcFirstLastPara="1" rIns="91425" wrap="square" tIns="91425">
            <a:noAutofit/>
          </a:bodyPr>
          <a:lstStyle>
            <a:lvl1pPr indent="-165100" lvl="0" marL="165100" marR="0" rtl="0" algn="l">
              <a:lnSpc>
                <a:spcPct val="100000"/>
              </a:lnSpc>
              <a:spcBef>
                <a:spcPts val="0"/>
              </a:spcBef>
              <a:spcAft>
                <a:spcPts val="0"/>
              </a:spcAft>
              <a:buClr>
                <a:srgbClr val="666666"/>
              </a:buClr>
              <a:buSzPts val="1400"/>
              <a:buFont typeface="Google Sans"/>
              <a:buNone/>
              <a:defRPr i="0" sz="6900" u="none" cap="none" strike="noStrike">
                <a:solidFill>
                  <a:srgbClr val="666666"/>
                </a:solidFill>
                <a:latin typeface="Google Sans"/>
                <a:ea typeface="Google Sans"/>
                <a:cs typeface="Google Sans"/>
                <a:sym typeface="Google Sans"/>
              </a:defRPr>
            </a:lvl1pPr>
            <a:lvl2pPr indent="-165100" lvl="1"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2pPr>
            <a:lvl3pPr indent="-165100" lvl="2"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3pPr>
            <a:lvl4pPr indent="-165100" lvl="3"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4pPr>
            <a:lvl5pPr indent="-165100" lvl="4"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5pPr>
            <a:lvl6pPr indent="-165100" lvl="5"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6pPr>
            <a:lvl7pPr indent="-165100" lvl="6"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7pPr>
            <a:lvl8pPr indent="-165100" lvl="7"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8pPr>
            <a:lvl9pPr indent="-165100" lvl="8"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9pPr>
          </a:lstStyle>
          <a:p/>
        </p:txBody>
      </p:sp>
      <p:sp>
        <p:nvSpPr>
          <p:cNvPr id="50" name="Google Shape;50;p12"/>
          <p:cNvSpPr/>
          <p:nvPr/>
        </p:nvSpPr>
        <p:spPr>
          <a:xfrm>
            <a:off x="21159202" y="583399"/>
            <a:ext cx="3224700" cy="728700"/>
          </a:xfrm>
          <a:prstGeom prst="rect">
            <a:avLst/>
          </a:prstGeom>
          <a:noFill/>
          <a:ln>
            <a:noFill/>
          </a:ln>
        </p:spPr>
        <p:txBody>
          <a:bodyPr anchorCtr="0" anchor="t" bIns="243800" lIns="243800" spcFirstLastPara="1" rIns="243800" wrap="square" tIns="243800">
            <a:noAutofit/>
          </a:bodyPr>
          <a:lstStyle/>
          <a:p>
            <a:pPr indent="0" lvl="0" marL="0" marR="0" rtl="0" algn="l">
              <a:lnSpc>
                <a:spcPct val="100000"/>
              </a:lnSpc>
              <a:spcBef>
                <a:spcPts val="0"/>
              </a:spcBef>
              <a:spcAft>
                <a:spcPts val="0"/>
              </a:spcAft>
              <a:buClr>
                <a:srgbClr val="D9D9D9"/>
              </a:buClr>
              <a:buFont typeface="Roboto"/>
              <a:buNone/>
            </a:pPr>
            <a:r>
              <a:rPr b="0" i="0" lang="en-US" sz="1600" u="none" cap="none" strike="noStrike">
                <a:solidFill>
                  <a:srgbClr val="D9D9D9"/>
                </a:solidFill>
                <a:latin typeface="Roboto"/>
                <a:ea typeface="Roboto"/>
                <a:cs typeface="Roboto"/>
                <a:sym typeface="Roboto"/>
              </a:rPr>
              <a:t>Proprietary + Confidential</a:t>
            </a:r>
            <a:endParaRPr sz="1300"/>
          </a:p>
        </p:txBody>
      </p:sp>
      <p:sp>
        <p:nvSpPr>
          <p:cNvPr id="51" name="Google Shape;51;p12"/>
          <p:cNvSpPr txBox="1"/>
          <p:nvPr>
            <p:ph idx="12" type="sldNum"/>
          </p:nvPr>
        </p:nvSpPr>
        <p:spPr>
          <a:xfrm>
            <a:off x="11785599" y="12277451"/>
            <a:ext cx="5689500" cy="870300"/>
          </a:xfrm>
          <a:prstGeom prst="rect">
            <a:avLst/>
          </a:prstGeom>
          <a:noFill/>
          <a:ln>
            <a:noFill/>
          </a:ln>
        </p:spPr>
        <p:txBody>
          <a:bodyPr anchorCtr="0" anchor="ctr" bIns="243800" lIns="243800" spcFirstLastPara="1" rIns="243800" wrap="square" tIns="243800">
            <a:noAutofit/>
          </a:bodyPr>
          <a:lstStyle>
            <a:lvl1pPr indent="0" lvl="0"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ed Footer" showMasterSp="0">
  <p:cSld name="Blank Red Footer">
    <p:bg>
      <p:bgPr>
        <a:solidFill>
          <a:srgbClr val="FFFFFF"/>
        </a:solidFill>
      </p:bgPr>
    </p:bg>
    <p:spTree>
      <p:nvGrpSpPr>
        <p:cNvPr id="52" name="Shape 52"/>
        <p:cNvGrpSpPr/>
        <p:nvPr/>
      </p:nvGrpSpPr>
      <p:grpSpPr>
        <a:xfrm>
          <a:off x="0" y="0"/>
          <a:ext cx="0" cy="0"/>
          <a:chOff x="0" y="0"/>
          <a:chExt cx="0" cy="0"/>
        </a:xfrm>
      </p:grpSpPr>
      <p:sp>
        <p:nvSpPr>
          <p:cNvPr id="53" name="Google Shape;53;p13"/>
          <p:cNvSpPr txBox="1"/>
          <p:nvPr>
            <p:ph type="title"/>
          </p:nvPr>
        </p:nvSpPr>
        <p:spPr>
          <a:xfrm>
            <a:off x="445599" y="1392999"/>
            <a:ext cx="17637600" cy="2015100"/>
          </a:xfrm>
          <a:prstGeom prst="rect">
            <a:avLst/>
          </a:prstGeom>
          <a:noFill/>
          <a:ln>
            <a:noFill/>
          </a:ln>
        </p:spPr>
        <p:txBody>
          <a:bodyPr anchorCtr="0" anchor="t" bIns="91425" lIns="91425" spcFirstLastPara="1" rIns="91425" wrap="square" tIns="91425">
            <a:noAutofit/>
          </a:bodyPr>
          <a:lstStyle>
            <a:lvl1pPr indent="-165100" lvl="0" marL="165100" marR="0" rtl="0" algn="l">
              <a:lnSpc>
                <a:spcPct val="100000"/>
              </a:lnSpc>
              <a:spcBef>
                <a:spcPts val="0"/>
              </a:spcBef>
              <a:spcAft>
                <a:spcPts val="0"/>
              </a:spcAft>
              <a:buClr>
                <a:srgbClr val="666666"/>
              </a:buClr>
              <a:buSzPts val="1400"/>
              <a:buFont typeface="Google Sans"/>
              <a:buNone/>
              <a:defRPr i="0" sz="6900" u="none" cap="none" strike="noStrike">
                <a:solidFill>
                  <a:srgbClr val="666666"/>
                </a:solidFill>
                <a:latin typeface="Google Sans"/>
                <a:ea typeface="Google Sans"/>
                <a:cs typeface="Google Sans"/>
                <a:sym typeface="Google Sans"/>
              </a:defRPr>
            </a:lvl1pPr>
            <a:lvl2pPr indent="-165100" lvl="1"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2pPr>
            <a:lvl3pPr indent="-165100" lvl="2"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3pPr>
            <a:lvl4pPr indent="-165100" lvl="3"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4pPr>
            <a:lvl5pPr indent="-165100" lvl="4"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5pPr>
            <a:lvl6pPr indent="-165100" lvl="5"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6pPr>
            <a:lvl7pPr indent="-165100" lvl="6"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7pPr>
            <a:lvl8pPr indent="-165100" lvl="7"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8pPr>
            <a:lvl9pPr indent="-165100" lvl="8" marL="165100" marR="0" rtl="0" algn="l">
              <a:lnSpc>
                <a:spcPct val="100000"/>
              </a:lnSpc>
              <a:spcBef>
                <a:spcPts val="0"/>
              </a:spcBef>
              <a:spcAft>
                <a:spcPts val="0"/>
              </a:spcAft>
              <a:buClr>
                <a:srgbClr val="FFFFFF"/>
              </a:buClr>
              <a:buSzPts val="1400"/>
              <a:buFont typeface="Google Sans"/>
              <a:buNone/>
              <a:defRPr i="0" sz="9600" u="none" cap="none" strike="noStrike">
                <a:solidFill>
                  <a:srgbClr val="FFFFFF"/>
                </a:solidFill>
                <a:latin typeface="Google Sans"/>
                <a:ea typeface="Google Sans"/>
                <a:cs typeface="Google Sans"/>
                <a:sym typeface="Google Sans"/>
              </a:defRPr>
            </a:lvl9pPr>
          </a:lstStyle>
          <a:p/>
        </p:txBody>
      </p:sp>
      <p:sp>
        <p:nvSpPr>
          <p:cNvPr id="54" name="Google Shape;54;p13"/>
          <p:cNvSpPr/>
          <p:nvPr/>
        </p:nvSpPr>
        <p:spPr>
          <a:xfrm>
            <a:off x="21159202" y="583399"/>
            <a:ext cx="3224700" cy="728700"/>
          </a:xfrm>
          <a:prstGeom prst="rect">
            <a:avLst/>
          </a:prstGeom>
          <a:noFill/>
          <a:ln>
            <a:noFill/>
          </a:ln>
        </p:spPr>
        <p:txBody>
          <a:bodyPr anchorCtr="0" anchor="t" bIns="243800" lIns="243800" spcFirstLastPara="1" rIns="243800" wrap="square" tIns="243800">
            <a:noAutofit/>
          </a:bodyPr>
          <a:lstStyle/>
          <a:p>
            <a:pPr indent="0" lvl="0" marL="0" marR="0" rtl="0" algn="l">
              <a:lnSpc>
                <a:spcPct val="100000"/>
              </a:lnSpc>
              <a:spcBef>
                <a:spcPts val="0"/>
              </a:spcBef>
              <a:spcAft>
                <a:spcPts val="0"/>
              </a:spcAft>
              <a:buClr>
                <a:srgbClr val="D9D9D9"/>
              </a:buClr>
              <a:buFont typeface="Roboto"/>
              <a:buNone/>
            </a:pPr>
            <a:r>
              <a:rPr b="0" i="0" lang="en-US" sz="1600" u="none" cap="none" strike="noStrike">
                <a:solidFill>
                  <a:srgbClr val="D9D9D9"/>
                </a:solidFill>
                <a:latin typeface="Roboto"/>
                <a:ea typeface="Roboto"/>
                <a:cs typeface="Roboto"/>
                <a:sym typeface="Roboto"/>
              </a:rPr>
              <a:t>Proprietary + Confidential</a:t>
            </a:r>
            <a:endParaRPr sz="1300"/>
          </a:p>
        </p:txBody>
      </p:sp>
      <p:sp>
        <p:nvSpPr>
          <p:cNvPr id="55" name="Google Shape;55;p13"/>
          <p:cNvSpPr txBox="1"/>
          <p:nvPr>
            <p:ph idx="12" type="sldNum"/>
          </p:nvPr>
        </p:nvSpPr>
        <p:spPr>
          <a:xfrm>
            <a:off x="11785599" y="12277451"/>
            <a:ext cx="5689500" cy="870300"/>
          </a:xfrm>
          <a:prstGeom prst="rect">
            <a:avLst/>
          </a:prstGeom>
          <a:noFill/>
          <a:ln>
            <a:noFill/>
          </a:ln>
        </p:spPr>
        <p:txBody>
          <a:bodyPr anchorCtr="0" anchor="ctr" bIns="243800" lIns="243800" spcFirstLastPara="1" rIns="243800" wrap="square" tIns="243800">
            <a:noAutofit/>
          </a:bodyPr>
          <a:lstStyle>
            <a:lvl1pPr indent="0" lvl="0"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27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Presentation Title">
    <p:bg>
      <p:bgPr>
        <a:solidFill>
          <a:srgbClr val="FFFFFF"/>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p:cSld name="(Avoid) Title, Subtitle, Bullets_1_2">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15" name="Google Shape;15;p3"/>
          <p:cNvSpPr txBox="1"/>
          <p:nvPr>
            <p:ph type="title"/>
          </p:nvPr>
        </p:nvSpPr>
        <p:spPr>
          <a:xfrm>
            <a:off x="2155850" y="3641650"/>
            <a:ext cx="12287100" cy="3445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16" name="Google Shape;16;p3"/>
          <p:cNvSpPr txBox="1"/>
          <p:nvPr>
            <p:ph idx="2" type="title"/>
          </p:nvPr>
        </p:nvSpPr>
        <p:spPr>
          <a:xfrm>
            <a:off x="2155854" y="7087152"/>
            <a:ext cx="11988000" cy="1088400"/>
          </a:xfrm>
          <a:prstGeom prst="rect">
            <a:avLst/>
          </a:prstGeom>
        </p:spPr>
        <p:txBody>
          <a:bodyPr anchorCtr="0" anchor="t" bIns="91425" lIns="91425" spcFirstLastPara="1" rIns="91425" wrap="square" tIns="91425">
            <a:noAutofit/>
          </a:bodyPr>
          <a:lstStyle>
            <a:lvl1pPr lvl="0" rtl="0">
              <a:lnSpc>
                <a:spcPct val="125000"/>
              </a:lnSpc>
              <a:spcBef>
                <a:spcPts val="0"/>
              </a:spcBef>
              <a:spcAft>
                <a:spcPts val="0"/>
              </a:spcAft>
              <a:buNone/>
              <a:defRPr sz="4000">
                <a:solidFill>
                  <a:srgbClr val="202124"/>
                </a:solidFill>
              </a:defRPr>
            </a:lvl1pPr>
            <a:lvl2pPr lvl="1" rtl="0">
              <a:spcBef>
                <a:spcPts val="0"/>
              </a:spcBef>
              <a:spcAft>
                <a:spcPts val="0"/>
              </a:spcAft>
              <a:buNone/>
              <a:defRPr sz="4000">
                <a:solidFill>
                  <a:srgbClr val="202124"/>
                </a:solidFill>
              </a:defRPr>
            </a:lvl2pPr>
            <a:lvl3pPr lvl="2" rtl="0">
              <a:spcBef>
                <a:spcPts val="0"/>
              </a:spcBef>
              <a:spcAft>
                <a:spcPts val="0"/>
              </a:spcAft>
              <a:buNone/>
              <a:defRPr sz="4000">
                <a:solidFill>
                  <a:srgbClr val="202124"/>
                </a:solidFill>
              </a:defRPr>
            </a:lvl3pPr>
            <a:lvl4pPr lvl="3" rtl="0">
              <a:spcBef>
                <a:spcPts val="0"/>
              </a:spcBef>
              <a:spcAft>
                <a:spcPts val="0"/>
              </a:spcAft>
              <a:buNone/>
              <a:defRPr sz="4000">
                <a:solidFill>
                  <a:srgbClr val="202124"/>
                </a:solidFill>
              </a:defRPr>
            </a:lvl4pPr>
            <a:lvl5pPr lvl="4" rtl="0">
              <a:spcBef>
                <a:spcPts val="0"/>
              </a:spcBef>
              <a:spcAft>
                <a:spcPts val="0"/>
              </a:spcAft>
              <a:buNone/>
              <a:defRPr sz="4000">
                <a:solidFill>
                  <a:srgbClr val="202124"/>
                </a:solidFill>
              </a:defRPr>
            </a:lvl5pPr>
            <a:lvl6pPr lvl="5" rtl="0">
              <a:spcBef>
                <a:spcPts val="0"/>
              </a:spcBef>
              <a:spcAft>
                <a:spcPts val="0"/>
              </a:spcAft>
              <a:buNone/>
              <a:defRPr sz="4000">
                <a:solidFill>
                  <a:srgbClr val="202124"/>
                </a:solidFill>
              </a:defRPr>
            </a:lvl6pPr>
            <a:lvl7pPr lvl="6" rtl="0">
              <a:spcBef>
                <a:spcPts val="0"/>
              </a:spcBef>
              <a:spcAft>
                <a:spcPts val="0"/>
              </a:spcAft>
              <a:buNone/>
              <a:defRPr sz="4000">
                <a:solidFill>
                  <a:srgbClr val="202124"/>
                </a:solidFill>
              </a:defRPr>
            </a:lvl7pPr>
            <a:lvl8pPr lvl="7" rtl="0">
              <a:spcBef>
                <a:spcPts val="0"/>
              </a:spcBef>
              <a:spcAft>
                <a:spcPts val="0"/>
              </a:spcAft>
              <a:buNone/>
              <a:defRPr sz="4000">
                <a:solidFill>
                  <a:srgbClr val="202124"/>
                </a:solidFill>
              </a:defRPr>
            </a:lvl8pPr>
            <a:lvl9pPr lvl="8" rtl="0">
              <a:spcBef>
                <a:spcPts val="0"/>
              </a:spcBef>
              <a:spcAft>
                <a:spcPts val="0"/>
              </a:spcAft>
              <a:buNone/>
              <a:defRPr sz="4000">
                <a:solidFill>
                  <a:srgbClr val="202124"/>
                </a:solidFill>
              </a:defRPr>
            </a:lvl9pPr>
          </a:lstStyle>
          <a:p/>
        </p:txBody>
      </p:sp>
      <p:sp>
        <p:nvSpPr>
          <p:cNvPr id="17" name="Google Shape;17;p3"/>
          <p:cNvSpPr txBox="1"/>
          <p:nvPr>
            <p:ph idx="3" type="title"/>
          </p:nvPr>
        </p:nvSpPr>
        <p:spPr>
          <a:xfrm>
            <a:off x="3831078" y="8850300"/>
            <a:ext cx="4184100" cy="1278300"/>
          </a:xfrm>
          <a:prstGeom prst="rect">
            <a:avLst/>
          </a:prstGeom>
        </p:spPr>
        <p:txBody>
          <a:bodyPr anchorCtr="0" anchor="t" bIns="91425" lIns="91425" spcFirstLastPara="1" rIns="91425" wrap="square" tIns="91425">
            <a:noAutofit/>
          </a:bodyPr>
          <a:lstStyle>
            <a:lvl1pPr lvl="0" rtl="0">
              <a:lnSpc>
                <a:spcPct val="125000"/>
              </a:lnSpc>
              <a:spcBef>
                <a:spcPts val="0"/>
              </a:spcBef>
              <a:spcAft>
                <a:spcPts val="0"/>
              </a:spcAft>
              <a:buNone/>
              <a:defRPr sz="2000">
                <a:solidFill>
                  <a:srgbClr val="202124"/>
                </a:solidFill>
              </a:defRPr>
            </a:lvl1pPr>
            <a:lvl2pPr lvl="1" rtl="0">
              <a:spcBef>
                <a:spcPts val="0"/>
              </a:spcBef>
              <a:spcAft>
                <a:spcPts val="0"/>
              </a:spcAft>
              <a:buNone/>
              <a:defRPr sz="2000">
                <a:solidFill>
                  <a:srgbClr val="202124"/>
                </a:solidFill>
              </a:defRPr>
            </a:lvl2pPr>
            <a:lvl3pPr lvl="2" rtl="0">
              <a:spcBef>
                <a:spcPts val="0"/>
              </a:spcBef>
              <a:spcAft>
                <a:spcPts val="0"/>
              </a:spcAft>
              <a:buNone/>
              <a:defRPr sz="2000">
                <a:solidFill>
                  <a:srgbClr val="202124"/>
                </a:solidFill>
              </a:defRPr>
            </a:lvl3pPr>
            <a:lvl4pPr lvl="3" rtl="0">
              <a:spcBef>
                <a:spcPts val="0"/>
              </a:spcBef>
              <a:spcAft>
                <a:spcPts val="0"/>
              </a:spcAft>
              <a:buNone/>
              <a:defRPr sz="2000">
                <a:solidFill>
                  <a:srgbClr val="202124"/>
                </a:solidFill>
              </a:defRPr>
            </a:lvl4pPr>
            <a:lvl5pPr lvl="4" rtl="0">
              <a:spcBef>
                <a:spcPts val="0"/>
              </a:spcBef>
              <a:spcAft>
                <a:spcPts val="0"/>
              </a:spcAft>
              <a:buNone/>
              <a:defRPr sz="2000">
                <a:solidFill>
                  <a:srgbClr val="202124"/>
                </a:solidFill>
              </a:defRPr>
            </a:lvl5pPr>
            <a:lvl6pPr lvl="5" rtl="0">
              <a:spcBef>
                <a:spcPts val="0"/>
              </a:spcBef>
              <a:spcAft>
                <a:spcPts val="0"/>
              </a:spcAft>
              <a:buNone/>
              <a:defRPr sz="2000">
                <a:solidFill>
                  <a:srgbClr val="202124"/>
                </a:solidFill>
              </a:defRPr>
            </a:lvl6pPr>
            <a:lvl7pPr lvl="6" rtl="0">
              <a:spcBef>
                <a:spcPts val="0"/>
              </a:spcBef>
              <a:spcAft>
                <a:spcPts val="0"/>
              </a:spcAft>
              <a:buNone/>
              <a:defRPr sz="2000">
                <a:solidFill>
                  <a:srgbClr val="202124"/>
                </a:solidFill>
              </a:defRPr>
            </a:lvl7pPr>
            <a:lvl8pPr lvl="7" rtl="0">
              <a:spcBef>
                <a:spcPts val="0"/>
              </a:spcBef>
              <a:spcAft>
                <a:spcPts val="0"/>
              </a:spcAft>
              <a:buNone/>
              <a:defRPr sz="2000">
                <a:solidFill>
                  <a:srgbClr val="202124"/>
                </a:solidFill>
              </a:defRPr>
            </a:lvl8pPr>
            <a:lvl9pPr lvl="8" rtl="0">
              <a:spcBef>
                <a:spcPts val="0"/>
              </a:spcBef>
              <a:spcAft>
                <a:spcPts val="0"/>
              </a:spcAft>
              <a:buNone/>
              <a:defRPr sz="2000">
                <a:solidFill>
                  <a:srgbClr val="20212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Avoid) Title, Subtitle, Bullets_1_2_2">
    <p:spTree>
      <p:nvGrpSpPr>
        <p:cNvPr id="18" name="Shape 18"/>
        <p:cNvGrpSpPr/>
        <p:nvPr/>
      </p:nvGrpSpPr>
      <p:grpSpPr>
        <a:xfrm>
          <a:off x="0" y="0"/>
          <a:ext cx="0" cy="0"/>
          <a:chOff x="0" y="0"/>
          <a:chExt cx="0" cy="0"/>
        </a:xfrm>
      </p:grpSpPr>
      <p:pic>
        <p:nvPicPr>
          <p:cNvPr id="19" name="Google Shape;19;p4"/>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20" name="Google Shape;20;p4"/>
          <p:cNvSpPr txBox="1"/>
          <p:nvPr>
            <p:ph type="title"/>
          </p:nvPr>
        </p:nvSpPr>
        <p:spPr>
          <a:xfrm>
            <a:off x="3883585" y="3641650"/>
            <a:ext cx="12287100" cy="3445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21" name="Google Shape;21;p4"/>
          <p:cNvSpPr txBox="1"/>
          <p:nvPr>
            <p:ph idx="2" type="title"/>
          </p:nvPr>
        </p:nvSpPr>
        <p:spPr>
          <a:xfrm>
            <a:off x="5558812" y="8850300"/>
            <a:ext cx="4184100" cy="1278300"/>
          </a:xfrm>
          <a:prstGeom prst="rect">
            <a:avLst/>
          </a:prstGeom>
        </p:spPr>
        <p:txBody>
          <a:bodyPr anchorCtr="0" anchor="t" bIns="91425" lIns="91425" spcFirstLastPara="1" rIns="91425" wrap="square" tIns="91425">
            <a:noAutofit/>
          </a:bodyPr>
          <a:lstStyle>
            <a:lvl1pPr lvl="0" rtl="0">
              <a:lnSpc>
                <a:spcPct val="125000"/>
              </a:lnSpc>
              <a:spcBef>
                <a:spcPts val="0"/>
              </a:spcBef>
              <a:spcAft>
                <a:spcPts val="0"/>
              </a:spcAft>
              <a:buNone/>
              <a:defRPr sz="2000">
                <a:solidFill>
                  <a:srgbClr val="202124"/>
                </a:solidFill>
              </a:defRPr>
            </a:lvl1pPr>
            <a:lvl2pPr lvl="1" rtl="0">
              <a:spcBef>
                <a:spcPts val="0"/>
              </a:spcBef>
              <a:spcAft>
                <a:spcPts val="0"/>
              </a:spcAft>
              <a:buNone/>
              <a:defRPr sz="2000">
                <a:solidFill>
                  <a:srgbClr val="202124"/>
                </a:solidFill>
              </a:defRPr>
            </a:lvl2pPr>
            <a:lvl3pPr lvl="2" rtl="0">
              <a:spcBef>
                <a:spcPts val="0"/>
              </a:spcBef>
              <a:spcAft>
                <a:spcPts val="0"/>
              </a:spcAft>
              <a:buNone/>
              <a:defRPr sz="2000">
                <a:solidFill>
                  <a:srgbClr val="202124"/>
                </a:solidFill>
              </a:defRPr>
            </a:lvl3pPr>
            <a:lvl4pPr lvl="3" rtl="0">
              <a:spcBef>
                <a:spcPts val="0"/>
              </a:spcBef>
              <a:spcAft>
                <a:spcPts val="0"/>
              </a:spcAft>
              <a:buNone/>
              <a:defRPr sz="2000">
                <a:solidFill>
                  <a:srgbClr val="202124"/>
                </a:solidFill>
              </a:defRPr>
            </a:lvl4pPr>
            <a:lvl5pPr lvl="4" rtl="0">
              <a:spcBef>
                <a:spcPts val="0"/>
              </a:spcBef>
              <a:spcAft>
                <a:spcPts val="0"/>
              </a:spcAft>
              <a:buNone/>
              <a:defRPr sz="2000">
                <a:solidFill>
                  <a:srgbClr val="202124"/>
                </a:solidFill>
              </a:defRPr>
            </a:lvl5pPr>
            <a:lvl6pPr lvl="5" rtl="0">
              <a:spcBef>
                <a:spcPts val="0"/>
              </a:spcBef>
              <a:spcAft>
                <a:spcPts val="0"/>
              </a:spcAft>
              <a:buNone/>
              <a:defRPr sz="2000">
                <a:solidFill>
                  <a:srgbClr val="202124"/>
                </a:solidFill>
              </a:defRPr>
            </a:lvl6pPr>
            <a:lvl7pPr lvl="6" rtl="0">
              <a:spcBef>
                <a:spcPts val="0"/>
              </a:spcBef>
              <a:spcAft>
                <a:spcPts val="0"/>
              </a:spcAft>
              <a:buNone/>
              <a:defRPr sz="2000">
                <a:solidFill>
                  <a:srgbClr val="202124"/>
                </a:solidFill>
              </a:defRPr>
            </a:lvl7pPr>
            <a:lvl8pPr lvl="7" rtl="0">
              <a:spcBef>
                <a:spcPts val="0"/>
              </a:spcBef>
              <a:spcAft>
                <a:spcPts val="0"/>
              </a:spcAft>
              <a:buNone/>
              <a:defRPr sz="2000">
                <a:solidFill>
                  <a:srgbClr val="202124"/>
                </a:solidFill>
              </a:defRPr>
            </a:lvl8pPr>
            <a:lvl9pPr lvl="8" rtl="0">
              <a:spcBef>
                <a:spcPts val="0"/>
              </a:spcBef>
              <a:spcAft>
                <a:spcPts val="0"/>
              </a:spcAft>
              <a:buNone/>
              <a:defRPr sz="2000">
                <a:solidFill>
                  <a:srgbClr val="202124"/>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p:cSld name="(Avoid) Title, Subtitle, Bullets_1_2_1">
    <p:spTree>
      <p:nvGrpSpPr>
        <p:cNvPr id="22" name="Shape 22"/>
        <p:cNvGrpSpPr/>
        <p:nvPr/>
      </p:nvGrpSpPr>
      <p:grpSpPr>
        <a:xfrm>
          <a:off x="0" y="0"/>
          <a:ext cx="0" cy="0"/>
          <a:chOff x="0" y="0"/>
          <a:chExt cx="0" cy="0"/>
        </a:xfrm>
      </p:grpSpPr>
      <p:pic>
        <p:nvPicPr>
          <p:cNvPr id="23" name="Google Shape;23;p5"/>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24" name="Google Shape;24;p5"/>
          <p:cNvSpPr txBox="1"/>
          <p:nvPr>
            <p:ph type="title"/>
          </p:nvPr>
        </p:nvSpPr>
        <p:spPr>
          <a:xfrm>
            <a:off x="2029900" y="3288725"/>
            <a:ext cx="12287100" cy="3445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0">
                <a:solidFill>
                  <a:srgbClr val="20212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25" name="Google Shape;25;p5"/>
          <p:cNvSpPr txBox="1"/>
          <p:nvPr>
            <p:ph idx="2" type="title"/>
          </p:nvPr>
        </p:nvSpPr>
        <p:spPr>
          <a:xfrm>
            <a:off x="2029904" y="6734227"/>
            <a:ext cx="11988000" cy="1088400"/>
          </a:xfrm>
          <a:prstGeom prst="rect">
            <a:avLst/>
          </a:prstGeom>
        </p:spPr>
        <p:txBody>
          <a:bodyPr anchorCtr="0" anchor="t" bIns="91425" lIns="91425" spcFirstLastPara="1" rIns="91425" wrap="square" tIns="91425">
            <a:noAutofit/>
          </a:bodyPr>
          <a:lstStyle>
            <a:lvl1pPr lvl="0" rtl="0">
              <a:lnSpc>
                <a:spcPct val="125000"/>
              </a:lnSpc>
              <a:spcBef>
                <a:spcPts val="0"/>
              </a:spcBef>
              <a:spcAft>
                <a:spcPts val="0"/>
              </a:spcAft>
              <a:buNone/>
              <a:defRPr sz="4000">
                <a:solidFill>
                  <a:srgbClr val="202124"/>
                </a:solidFill>
              </a:defRPr>
            </a:lvl1pPr>
            <a:lvl2pPr lvl="1" rtl="0">
              <a:spcBef>
                <a:spcPts val="0"/>
              </a:spcBef>
              <a:spcAft>
                <a:spcPts val="0"/>
              </a:spcAft>
              <a:buNone/>
              <a:defRPr sz="4000">
                <a:solidFill>
                  <a:srgbClr val="202124"/>
                </a:solidFill>
              </a:defRPr>
            </a:lvl2pPr>
            <a:lvl3pPr lvl="2" rtl="0">
              <a:spcBef>
                <a:spcPts val="0"/>
              </a:spcBef>
              <a:spcAft>
                <a:spcPts val="0"/>
              </a:spcAft>
              <a:buNone/>
              <a:defRPr sz="4000">
                <a:solidFill>
                  <a:srgbClr val="202124"/>
                </a:solidFill>
              </a:defRPr>
            </a:lvl3pPr>
            <a:lvl4pPr lvl="3" rtl="0">
              <a:spcBef>
                <a:spcPts val="0"/>
              </a:spcBef>
              <a:spcAft>
                <a:spcPts val="0"/>
              </a:spcAft>
              <a:buNone/>
              <a:defRPr sz="4000">
                <a:solidFill>
                  <a:srgbClr val="202124"/>
                </a:solidFill>
              </a:defRPr>
            </a:lvl4pPr>
            <a:lvl5pPr lvl="4" rtl="0">
              <a:spcBef>
                <a:spcPts val="0"/>
              </a:spcBef>
              <a:spcAft>
                <a:spcPts val="0"/>
              </a:spcAft>
              <a:buNone/>
              <a:defRPr sz="4000">
                <a:solidFill>
                  <a:srgbClr val="202124"/>
                </a:solidFill>
              </a:defRPr>
            </a:lvl5pPr>
            <a:lvl6pPr lvl="5" rtl="0">
              <a:spcBef>
                <a:spcPts val="0"/>
              </a:spcBef>
              <a:spcAft>
                <a:spcPts val="0"/>
              </a:spcAft>
              <a:buNone/>
              <a:defRPr sz="4000">
                <a:solidFill>
                  <a:srgbClr val="202124"/>
                </a:solidFill>
              </a:defRPr>
            </a:lvl6pPr>
            <a:lvl7pPr lvl="6" rtl="0">
              <a:spcBef>
                <a:spcPts val="0"/>
              </a:spcBef>
              <a:spcAft>
                <a:spcPts val="0"/>
              </a:spcAft>
              <a:buNone/>
              <a:defRPr sz="4000">
                <a:solidFill>
                  <a:srgbClr val="202124"/>
                </a:solidFill>
              </a:defRPr>
            </a:lvl7pPr>
            <a:lvl8pPr lvl="7" rtl="0">
              <a:spcBef>
                <a:spcPts val="0"/>
              </a:spcBef>
              <a:spcAft>
                <a:spcPts val="0"/>
              </a:spcAft>
              <a:buNone/>
              <a:defRPr sz="4000">
                <a:solidFill>
                  <a:srgbClr val="202124"/>
                </a:solidFill>
              </a:defRPr>
            </a:lvl8pPr>
            <a:lvl9pPr lvl="8" rtl="0">
              <a:spcBef>
                <a:spcPts val="0"/>
              </a:spcBef>
              <a:spcAft>
                <a:spcPts val="0"/>
              </a:spcAft>
              <a:buNone/>
              <a:defRPr sz="4000">
                <a:solidFill>
                  <a:srgbClr val="202124"/>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Subhead, 2-Col Bullets">
  <p:cSld name="(Avoid) Title, Subtitle, Bullets_1_1">
    <p:spTree>
      <p:nvGrpSpPr>
        <p:cNvPr id="26"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28" name="Google Shape;28;p6"/>
          <p:cNvSpPr txBox="1"/>
          <p:nvPr>
            <p:ph type="title"/>
          </p:nvPr>
        </p:nvSpPr>
        <p:spPr>
          <a:xfrm>
            <a:off x="1366906" y="1128100"/>
            <a:ext cx="21862800" cy="1819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4285F4"/>
                </a:solidFill>
              </a:defRPr>
            </a:lvl1pPr>
            <a:lvl2pPr lvl="1" rtl="0">
              <a:spcBef>
                <a:spcPts val="0"/>
              </a:spcBef>
              <a:spcAft>
                <a:spcPts val="0"/>
              </a:spcAft>
              <a:buNone/>
              <a:defRPr>
                <a:solidFill>
                  <a:srgbClr val="4285F4"/>
                </a:solidFill>
              </a:defRPr>
            </a:lvl2pPr>
            <a:lvl3pPr lvl="2" rtl="0">
              <a:spcBef>
                <a:spcPts val="0"/>
              </a:spcBef>
              <a:spcAft>
                <a:spcPts val="0"/>
              </a:spcAft>
              <a:buNone/>
              <a:defRPr>
                <a:solidFill>
                  <a:srgbClr val="4285F4"/>
                </a:solidFill>
              </a:defRPr>
            </a:lvl3pPr>
            <a:lvl4pPr lvl="3" rtl="0">
              <a:spcBef>
                <a:spcPts val="0"/>
              </a:spcBef>
              <a:spcAft>
                <a:spcPts val="0"/>
              </a:spcAft>
              <a:buNone/>
              <a:defRPr>
                <a:solidFill>
                  <a:srgbClr val="4285F4"/>
                </a:solidFill>
              </a:defRPr>
            </a:lvl4pPr>
            <a:lvl5pPr lvl="4" rtl="0">
              <a:spcBef>
                <a:spcPts val="0"/>
              </a:spcBef>
              <a:spcAft>
                <a:spcPts val="0"/>
              </a:spcAft>
              <a:buNone/>
              <a:defRPr>
                <a:solidFill>
                  <a:srgbClr val="4285F4"/>
                </a:solidFill>
              </a:defRPr>
            </a:lvl5pPr>
            <a:lvl6pPr lvl="5" rtl="0">
              <a:spcBef>
                <a:spcPts val="0"/>
              </a:spcBef>
              <a:spcAft>
                <a:spcPts val="0"/>
              </a:spcAft>
              <a:buNone/>
              <a:defRPr>
                <a:solidFill>
                  <a:srgbClr val="4285F4"/>
                </a:solidFill>
              </a:defRPr>
            </a:lvl6pPr>
            <a:lvl7pPr lvl="6" rtl="0">
              <a:spcBef>
                <a:spcPts val="0"/>
              </a:spcBef>
              <a:spcAft>
                <a:spcPts val="0"/>
              </a:spcAft>
              <a:buNone/>
              <a:defRPr>
                <a:solidFill>
                  <a:srgbClr val="4285F4"/>
                </a:solidFill>
              </a:defRPr>
            </a:lvl7pPr>
            <a:lvl8pPr lvl="7" rtl="0">
              <a:spcBef>
                <a:spcPts val="0"/>
              </a:spcBef>
              <a:spcAft>
                <a:spcPts val="0"/>
              </a:spcAft>
              <a:buNone/>
              <a:defRPr>
                <a:solidFill>
                  <a:srgbClr val="4285F4"/>
                </a:solidFill>
              </a:defRPr>
            </a:lvl8pPr>
            <a:lvl9pPr lvl="8" rtl="0">
              <a:spcBef>
                <a:spcPts val="0"/>
              </a:spcBef>
              <a:spcAft>
                <a:spcPts val="0"/>
              </a:spcAft>
              <a:buNone/>
              <a:defRPr>
                <a:solidFill>
                  <a:srgbClr val="4285F4"/>
                </a:solidFill>
              </a:defRPr>
            </a:lvl9pPr>
          </a:lstStyle>
          <a:p/>
        </p:txBody>
      </p:sp>
      <p:sp>
        <p:nvSpPr>
          <p:cNvPr id="29" name="Google Shape;29;p6"/>
          <p:cNvSpPr txBox="1"/>
          <p:nvPr>
            <p:ph idx="2" type="title"/>
          </p:nvPr>
        </p:nvSpPr>
        <p:spPr>
          <a:xfrm>
            <a:off x="1469575" y="3104203"/>
            <a:ext cx="21862800" cy="1326300"/>
          </a:xfrm>
          <a:prstGeom prst="rect">
            <a:avLst/>
          </a:prstGeom>
        </p:spPr>
        <p:txBody>
          <a:bodyPr anchorCtr="0" anchor="t" bIns="91425" lIns="91425" spcFirstLastPara="1" rIns="91425" wrap="square" tIns="91425">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30" name="Google Shape;30;p6"/>
          <p:cNvSpPr txBox="1"/>
          <p:nvPr>
            <p:ph idx="1" type="body"/>
          </p:nvPr>
        </p:nvSpPr>
        <p:spPr>
          <a:xfrm>
            <a:off x="1598150" y="4832775"/>
            <a:ext cx="8437800" cy="5763900"/>
          </a:xfrm>
          <a:prstGeom prst="rect">
            <a:avLst/>
          </a:prstGeom>
        </p:spPr>
        <p:txBody>
          <a:bodyPr anchorCtr="0" anchor="t" bIns="91425" lIns="91425" spcFirstLastPara="1" rIns="91425" wrap="square" tIns="91425">
            <a:noAutofit/>
          </a:bodyPr>
          <a:lstStyle>
            <a:lvl1pPr indent="-482600" lvl="0" marL="457200" rtl="0">
              <a:spcBef>
                <a:spcPts val="0"/>
              </a:spcBef>
              <a:spcAft>
                <a:spcPts val="0"/>
              </a:spcAft>
              <a:buClr>
                <a:srgbClr val="3F3F3F"/>
              </a:buClr>
              <a:buSzPts val="4000"/>
              <a:buChar char="●"/>
              <a:defRPr>
                <a:solidFill>
                  <a:srgbClr val="3F3F3F"/>
                </a:solidFill>
              </a:defRPr>
            </a:lvl1pPr>
            <a:lvl2pPr indent="-482600" lvl="1" marL="914400" rtl="0">
              <a:spcBef>
                <a:spcPts val="0"/>
              </a:spcBef>
              <a:spcAft>
                <a:spcPts val="0"/>
              </a:spcAft>
              <a:buClr>
                <a:srgbClr val="3F3F3F"/>
              </a:buClr>
              <a:buSzPts val="4000"/>
              <a:buChar char="○"/>
              <a:defRPr>
                <a:solidFill>
                  <a:srgbClr val="3F3F3F"/>
                </a:solidFill>
              </a:defRPr>
            </a:lvl2pPr>
            <a:lvl3pPr indent="-482600" lvl="2" marL="1371600" rtl="0">
              <a:spcBef>
                <a:spcPts val="0"/>
              </a:spcBef>
              <a:spcAft>
                <a:spcPts val="0"/>
              </a:spcAft>
              <a:buClr>
                <a:srgbClr val="3F3F3F"/>
              </a:buClr>
              <a:buSzPts val="4000"/>
              <a:buChar char="■"/>
              <a:defRPr>
                <a:solidFill>
                  <a:srgbClr val="3F3F3F"/>
                </a:solidFill>
              </a:defRPr>
            </a:lvl3pPr>
            <a:lvl4pPr indent="-482600" lvl="3" marL="1828800" rtl="0">
              <a:spcBef>
                <a:spcPts val="0"/>
              </a:spcBef>
              <a:spcAft>
                <a:spcPts val="0"/>
              </a:spcAft>
              <a:buClr>
                <a:srgbClr val="3F3F3F"/>
              </a:buClr>
              <a:buSzPts val="4000"/>
              <a:buChar char="●"/>
              <a:defRPr>
                <a:solidFill>
                  <a:srgbClr val="3F3F3F"/>
                </a:solidFill>
              </a:defRPr>
            </a:lvl4pPr>
            <a:lvl5pPr indent="-482600" lvl="4" marL="2286000" rtl="0">
              <a:spcBef>
                <a:spcPts val="0"/>
              </a:spcBef>
              <a:spcAft>
                <a:spcPts val="0"/>
              </a:spcAft>
              <a:buClr>
                <a:srgbClr val="3F3F3F"/>
              </a:buClr>
              <a:buSzPts val="4000"/>
              <a:buChar char="○"/>
              <a:defRPr>
                <a:solidFill>
                  <a:srgbClr val="3F3F3F"/>
                </a:solidFill>
              </a:defRPr>
            </a:lvl5pPr>
            <a:lvl6pPr indent="-482600" lvl="5" marL="2743200" rtl="0">
              <a:spcBef>
                <a:spcPts val="0"/>
              </a:spcBef>
              <a:spcAft>
                <a:spcPts val="0"/>
              </a:spcAft>
              <a:buClr>
                <a:srgbClr val="3F3F3F"/>
              </a:buClr>
              <a:buSzPts val="4000"/>
              <a:buChar char="■"/>
              <a:defRPr>
                <a:solidFill>
                  <a:srgbClr val="3F3F3F"/>
                </a:solidFill>
              </a:defRPr>
            </a:lvl6pPr>
            <a:lvl7pPr indent="-482600" lvl="6" marL="3200400" rtl="0">
              <a:spcBef>
                <a:spcPts val="0"/>
              </a:spcBef>
              <a:spcAft>
                <a:spcPts val="0"/>
              </a:spcAft>
              <a:buClr>
                <a:srgbClr val="3F3F3F"/>
              </a:buClr>
              <a:buSzPts val="4000"/>
              <a:buChar char="●"/>
              <a:defRPr>
                <a:solidFill>
                  <a:srgbClr val="3F3F3F"/>
                </a:solidFill>
              </a:defRPr>
            </a:lvl7pPr>
            <a:lvl8pPr indent="-482600" lvl="7" marL="3657600" rtl="0">
              <a:spcBef>
                <a:spcPts val="0"/>
              </a:spcBef>
              <a:spcAft>
                <a:spcPts val="0"/>
              </a:spcAft>
              <a:buClr>
                <a:srgbClr val="3F3F3F"/>
              </a:buClr>
              <a:buSzPts val="4000"/>
              <a:buChar char="○"/>
              <a:defRPr>
                <a:solidFill>
                  <a:srgbClr val="3F3F3F"/>
                </a:solidFill>
              </a:defRPr>
            </a:lvl8pPr>
            <a:lvl9pPr indent="-482600" lvl="8" marL="4114800" rtl="0">
              <a:spcBef>
                <a:spcPts val="0"/>
              </a:spcBef>
              <a:spcAft>
                <a:spcPts val="0"/>
              </a:spcAft>
              <a:buClr>
                <a:srgbClr val="3F3F3F"/>
              </a:buClr>
              <a:buSzPts val="4000"/>
              <a:buChar char="■"/>
              <a:defRPr>
                <a:solidFill>
                  <a:srgbClr val="3F3F3F"/>
                </a:solidFill>
              </a:defRPr>
            </a:lvl9pPr>
          </a:lstStyle>
          <a:p/>
        </p:txBody>
      </p:sp>
      <p:sp>
        <p:nvSpPr>
          <p:cNvPr id="31" name="Google Shape;31;p6"/>
          <p:cNvSpPr txBox="1"/>
          <p:nvPr>
            <p:ph idx="3" type="body"/>
          </p:nvPr>
        </p:nvSpPr>
        <p:spPr>
          <a:xfrm>
            <a:off x="10915400" y="4832775"/>
            <a:ext cx="8437800" cy="5763900"/>
          </a:xfrm>
          <a:prstGeom prst="rect">
            <a:avLst/>
          </a:prstGeom>
        </p:spPr>
        <p:txBody>
          <a:bodyPr anchorCtr="0" anchor="t" bIns="91425" lIns="91425" spcFirstLastPara="1" rIns="91425" wrap="square" tIns="91425">
            <a:noAutofit/>
          </a:bodyPr>
          <a:lstStyle>
            <a:lvl1pPr indent="-482600" lvl="0" marL="457200" rtl="0">
              <a:spcBef>
                <a:spcPts val="0"/>
              </a:spcBef>
              <a:spcAft>
                <a:spcPts val="0"/>
              </a:spcAft>
              <a:buClr>
                <a:srgbClr val="3F3F3F"/>
              </a:buClr>
              <a:buSzPts val="4000"/>
              <a:buChar char="●"/>
              <a:defRPr>
                <a:solidFill>
                  <a:srgbClr val="3F3F3F"/>
                </a:solidFill>
              </a:defRPr>
            </a:lvl1pPr>
            <a:lvl2pPr indent="-482600" lvl="1" marL="914400" rtl="0">
              <a:spcBef>
                <a:spcPts val="0"/>
              </a:spcBef>
              <a:spcAft>
                <a:spcPts val="0"/>
              </a:spcAft>
              <a:buClr>
                <a:srgbClr val="3F3F3F"/>
              </a:buClr>
              <a:buSzPts val="4000"/>
              <a:buChar char="○"/>
              <a:defRPr>
                <a:solidFill>
                  <a:srgbClr val="3F3F3F"/>
                </a:solidFill>
              </a:defRPr>
            </a:lvl2pPr>
            <a:lvl3pPr indent="-482600" lvl="2" marL="1371600" rtl="0">
              <a:spcBef>
                <a:spcPts val="0"/>
              </a:spcBef>
              <a:spcAft>
                <a:spcPts val="0"/>
              </a:spcAft>
              <a:buClr>
                <a:srgbClr val="3F3F3F"/>
              </a:buClr>
              <a:buSzPts val="4000"/>
              <a:buChar char="■"/>
              <a:defRPr>
                <a:solidFill>
                  <a:srgbClr val="3F3F3F"/>
                </a:solidFill>
              </a:defRPr>
            </a:lvl3pPr>
            <a:lvl4pPr indent="-482600" lvl="3" marL="1828800" rtl="0">
              <a:spcBef>
                <a:spcPts val="0"/>
              </a:spcBef>
              <a:spcAft>
                <a:spcPts val="0"/>
              </a:spcAft>
              <a:buClr>
                <a:srgbClr val="3F3F3F"/>
              </a:buClr>
              <a:buSzPts val="4000"/>
              <a:buChar char="●"/>
              <a:defRPr>
                <a:solidFill>
                  <a:srgbClr val="3F3F3F"/>
                </a:solidFill>
              </a:defRPr>
            </a:lvl4pPr>
            <a:lvl5pPr indent="-482600" lvl="4" marL="2286000" rtl="0">
              <a:spcBef>
                <a:spcPts val="0"/>
              </a:spcBef>
              <a:spcAft>
                <a:spcPts val="0"/>
              </a:spcAft>
              <a:buClr>
                <a:srgbClr val="3F3F3F"/>
              </a:buClr>
              <a:buSzPts val="4000"/>
              <a:buChar char="○"/>
              <a:defRPr>
                <a:solidFill>
                  <a:srgbClr val="3F3F3F"/>
                </a:solidFill>
              </a:defRPr>
            </a:lvl5pPr>
            <a:lvl6pPr indent="-482600" lvl="5" marL="2743200" rtl="0">
              <a:spcBef>
                <a:spcPts val="0"/>
              </a:spcBef>
              <a:spcAft>
                <a:spcPts val="0"/>
              </a:spcAft>
              <a:buClr>
                <a:srgbClr val="3F3F3F"/>
              </a:buClr>
              <a:buSzPts val="4000"/>
              <a:buChar char="■"/>
              <a:defRPr>
                <a:solidFill>
                  <a:srgbClr val="3F3F3F"/>
                </a:solidFill>
              </a:defRPr>
            </a:lvl6pPr>
            <a:lvl7pPr indent="-482600" lvl="6" marL="3200400" rtl="0">
              <a:spcBef>
                <a:spcPts val="0"/>
              </a:spcBef>
              <a:spcAft>
                <a:spcPts val="0"/>
              </a:spcAft>
              <a:buClr>
                <a:srgbClr val="3F3F3F"/>
              </a:buClr>
              <a:buSzPts val="4000"/>
              <a:buChar char="●"/>
              <a:defRPr>
                <a:solidFill>
                  <a:srgbClr val="3F3F3F"/>
                </a:solidFill>
              </a:defRPr>
            </a:lvl7pPr>
            <a:lvl8pPr indent="-482600" lvl="7" marL="3657600" rtl="0">
              <a:spcBef>
                <a:spcPts val="0"/>
              </a:spcBef>
              <a:spcAft>
                <a:spcPts val="0"/>
              </a:spcAft>
              <a:buClr>
                <a:srgbClr val="3F3F3F"/>
              </a:buClr>
              <a:buSzPts val="4000"/>
              <a:buChar char="○"/>
              <a:defRPr>
                <a:solidFill>
                  <a:srgbClr val="3F3F3F"/>
                </a:solidFill>
              </a:defRPr>
            </a:lvl8pPr>
            <a:lvl9pPr indent="-482600" lvl="8" marL="4114800" rtl="0">
              <a:spcBef>
                <a:spcPts val="0"/>
              </a:spcBef>
              <a:spcAft>
                <a:spcPts val="0"/>
              </a:spcAft>
              <a:buClr>
                <a:srgbClr val="3F3F3F"/>
              </a:buClr>
              <a:buSzPts val="4000"/>
              <a:buChar char="■"/>
              <a:defRPr>
                <a:solidFill>
                  <a:srgbClr val="3F3F3F"/>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Light">
  <p:cSld name="(Avoid) Title, Subtitle, Bullets_1_1_1">
    <p:spTree>
      <p:nvGrpSpPr>
        <p:cNvPr id="32" name="Shape 32"/>
        <p:cNvGrpSpPr/>
        <p:nvPr/>
      </p:nvGrpSpPr>
      <p:grpSpPr>
        <a:xfrm>
          <a:off x="0" y="0"/>
          <a:ext cx="0" cy="0"/>
          <a:chOff x="0" y="0"/>
          <a:chExt cx="0" cy="0"/>
        </a:xfrm>
      </p:grpSpPr>
      <p:pic>
        <p:nvPicPr>
          <p:cNvPr id="33" name="Google Shape;33;p7"/>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34" name="Google Shape;34;p7"/>
          <p:cNvSpPr txBox="1"/>
          <p:nvPr>
            <p:ph type="title"/>
          </p:nvPr>
        </p:nvSpPr>
        <p:spPr>
          <a:xfrm>
            <a:off x="3824450" y="5171200"/>
            <a:ext cx="16735200" cy="2488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35" name="Google Shape;35;p7"/>
          <p:cNvSpPr txBox="1"/>
          <p:nvPr>
            <p:ph idx="2" type="title"/>
          </p:nvPr>
        </p:nvSpPr>
        <p:spPr>
          <a:xfrm>
            <a:off x="3859721" y="8484700"/>
            <a:ext cx="12933300" cy="1639500"/>
          </a:xfrm>
          <a:prstGeom prst="rect">
            <a:avLst/>
          </a:prstGeom>
        </p:spPr>
        <p:txBody>
          <a:bodyPr anchorCtr="0" anchor="t" bIns="91425" lIns="91425" spcFirstLastPara="1" rIns="91425" wrap="square" tIns="91425">
            <a:noAutofit/>
          </a:bodyPr>
          <a:lstStyle>
            <a:lvl1pPr lvl="0" rtl="0">
              <a:lnSpc>
                <a:spcPct val="125000"/>
              </a:lnSpc>
              <a:spcBef>
                <a:spcPts val="0"/>
              </a:spcBef>
              <a:spcAft>
                <a:spcPts val="0"/>
              </a:spcAft>
              <a:buNone/>
              <a:defRPr sz="4000">
                <a:solidFill>
                  <a:srgbClr val="3F3F3F"/>
                </a:solidFill>
              </a:defRPr>
            </a:lvl1pPr>
            <a:lvl2pPr lvl="1" rtl="0">
              <a:spcBef>
                <a:spcPts val="0"/>
              </a:spcBef>
              <a:spcAft>
                <a:spcPts val="0"/>
              </a:spcAft>
              <a:buNone/>
              <a:defRPr sz="4000">
                <a:solidFill>
                  <a:srgbClr val="3F3F3F"/>
                </a:solidFill>
              </a:defRPr>
            </a:lvl2pPr>
            <a:lvl3pPr lvl="2" rtl="0">
              <a:spcBef>
                <a:spcPts val="0"/>
              </a:spcBef>
              <a:spcAft>
                <a:spcPts val="0"/>
              </a:spcAft>
              <a:buNone/>
              <a:defRPr sz="4000">
                <a:solidFill>
                  <a:srgbClr val="3F3F3F"/>
                </a:solidFill>
              </a:defRPr>
            </a:lvl3pPr>
            <a:lvl4pPr lvl="3" rtl="0">
              <a:spcBef>
                <a:spcPts val="0"/>
              </a:spcBef>
              <a:spcAft>
                <a:spcPts val="0"/>
              </a:spcAft>
              <a:buNone/>
              <a:defRPr sz="4000">
                <a:solidFill>
                  <a:srgbClr val="3F3F3F"/>
                </a:solidFill>
              </a:defRPr>
            </a:lvl4pPr>
            <a:lvl5pPr lvl="4" rtl="0">
              <a:spcBef>
                <a:spcPts val="0"/>
              </a:spcBef>
              <a:spcAft>
                <a:spcPts val="0"/>
              </a:spcAft>
              <a:buNone/>
              <a:defRPr sz="4000">
                <a:solidFill>
                  <a:srgbClr val="3F3F3F"/>
                </a:solidFill>
              </a:defRPr>
            </a:lvl5pPr>
            <a:lvl6pPr lvl="5" rtl="0">
              <a:spcBef>
                <a:spcPts val="0"/>
              </a:spcBef>
              <a:spcAft>
                <a:spcPts val="0"/>
              </a:spcAft>
              <a:buNone/>
              <a:defRPr sz="4000">
                <a:solidFill>
                  <a:srgbClr val="3F3F3F"/>
                </a:solidFill>
              </a:defRPr>
            </a:lvl6pPr>
            <a:lvl7pPr lvl="6" rtl="0">
              <a:spcBef>
                <a:spcPts val="0"/>
              </a:spcBef>
              <a:spcAft>
                <a:spcPts val="0"/>
              </a:spcAft>
              <a:buNone/>
              <a:defRPr sz="4000">
                <a:solidFill>
                  <a:srgbClr val="3F3F3F"/>
                </a:solidFill>
              </a:defRPr>
            </a:lvl7pPr>
            <a:lvl8pPr lvl="7" rtl="0">
              <a:spcBef>
                <a:spcPts val="0"/>
              </a:spcBef>
              <a:spcAft>
                <a:spcPts val="0"/>
              </a:spcAft>
              <a:buNone/>
              <a:defRPr sz="4000">
                <a:solidFill>
                  <a:srgbClr val="3F3F3F"/>
                </a:solidFill>
              </a:defRPr>
            </a:lvl8pPr>
            <a:lvl9pPr lvl="8" rtl="0">
              <a:spcBef>
                <a:spcPts val="0"/>
              </a:spcBef>
              <a:spcAft>
                <a:spcPts val="0"/>
              </a:spcAft>
              <a:buNone/>
              <a:defRPr sz="4000">
                <a:solidFill>
                  <a:srgbClr val="3F3F3F"/>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Text, Half Photo">
  <p:cSld name="(Avoid) Title, Subtitle, Bullets_1_1_1_2">
    <p:spTree>
      <p:nvGrpSpPr>
        <p:cNvPr id="36" name="Shape 36"/>
        <p:cNvGrpSpPr/>
        <p:nvPr/>
      </p:nvGrpSpPr>
      <p:grpSpPr>
        <a:xfrm>
          <a:off x="0" y="0"/>
          <a:ext cx="0" cy="0"/>
          <a:chOff x="0" y="0"/>
          <a:chExt cx="0" cy="0"/>
        </a:xfrm>
      </p:grpSpPr>
      <p:pic>
        <p:nvPicPr>
          <p:cNvPr id="37" name="Google Shape;37;p8"/>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38" name="Google Shape;38;p8"/>
          <p:cNvSpPr txBox="1"/>
          <p:nvPr>
            <p:ph type="title"/>
          </p:nvPr>
        </p:nvSpPr>
        <p:spPr>
          <a:xfrm>
            <a:off x="1958775" y="1962775"/>
            <a:ext cx="8334000" cy="2195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6400">
                <a:solidFill>
                  <a:srgbClr val="4285F4"/>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39" name="Google Shape;39;p8"/>
          <p:cNvSpPr txBox="1"/>
          <p:nvPr>
            <p:ph idx="2" type="title"/>
          </p:nvPr>
        </p:nvSpPr>
        <p:spPr>
          <a:xfrm>
            <a:off x="1958775" y="4276050"/>
            <a:ext cx="8334000" cy="1037100"/>
          </a:xfrm>
          <a:prstGeom prst="rect">
            <a:avLst/>
          </a:prstGeom>
        </p:spPr>
        <p:txBody>
          <a:bodyPr anchorCtr="0" anchor="t" bIns="91425" lIns="91425" spcFirstLastPara="1" rIns="91425" wrap="square" tIns="91425">
            <a:noAutofit/>
          </a:bodyPr>
          <a:lstStyle>
            <a:lvl1pPr lvl="0" rtl="0">
              <a:lnSpc>
                <a:spcPct val="125000"/>
              </a:lnSpc>
              <a:spcBef>
                <a:spcPts val="0"/>
              </a:spcBef>
              <a:spcAft>
                <a:spcPts val="0"/>
              </a:spcAft>
              <a:buNone/>
              <a:defRPr sz="4000">
                <a:solidFill>
                  <a:srgbClr val="4285F4"/>
                </a:solidFill>
              </a:defRPr>
            </a:lvl1pPr>
            <a:lvl2pPr lvl="1" rtl="0">
              <a:spcBef>
                <a:spcPts val="0"/>
              </a:spcBef>
              <a:spcAft>
                <a:spcPts val="0"/>
              </a:spcAft>
              <a:buNone/>
              <a:defRPr sz="4000">
                <a:solidFill>
                  <a:srgbClr val="4285F4"/>
                </a:solidFill>
              </a:defRPr>
            </a:lvl2pPr>
            <a:lvl3pPr lvl="2" rtl="0">
              <a:spcBef>
                <a:spcPts val="0"/>
              </a:spcBef>
              <a:spcAft>
                <a:spcPts val="0"/>
              </a:spcAft>
              <a:buNone/>
              <a:defRPr sz="4000">
                <a:solidFill>
                  <a:srgbClr val="4285F4"/>
                </a:solidFill>
              </a:defRPr>
            </a:lvl3pPr>
            <a:lvl4pPr lvl="3" rtl="0">
              <a:spcBef>
                <a:spcPts val="0"/>
              </a:spcBef>
              <a:spcAft>
                <a:spcPts val="0"/>
              </a:spcAft>
              <a:buNone/>
              <a:defRPr sz="4000">
                <a:solidFill>
                  <a:srgbClr val="4285F4"/>
                </a:solidFill>
              </a:defRPr>
            </a:lvl4pPr>
            <a:lvl5pPr lvl="4" rtl="0">
              <a:spcBef>
                <a:spcPts val="0"/>
              </a:spcBef>
              <a:spcAft>
                <a:spcPts val="0"/>
              </a:spcAft>
              <a:buNone/>
              <a:defRPr sz="4000">
                <a:solidFill>
                  <a:srgbClr val="4285F4"/>
                </a:solidFill>
              </a:defRPr>
            </a:lvl5pPr>
            <a:lvl6pPr lvl="5" rtl="0">
              <a:spcBef>
                <a:spcPts val="0"/>
              </a:spcBef>
              <a:spcAft>
                <a:spcPts val="0"/>
              </a:spcAft>
              <a:buNone/>
              <a:defRPr sz="4000">
                <a:solidFill>
                  <a:srgbClr val="4285F4"/>
                </a:solidFill>
              </a:defRPr>
            </a:lvl6pPr>
            <a:lvl7pPr lvl="6" rtl="0">
              <a:spcBef>
                <a:spcPts val="0"/>
              </a:spcBef>
              <a:spcAft>
                <a:spcPts val="0"/>
              </a:spcAft>
              <a:buNone/>
              <a:defRPr sz="4000">
                <a:solidFill>
                  <a:srgbClr val="4285F4"/>
                </a:solidFill>
              </a:defRPr>
            </a:lvl7pPr>
            <a:lvl8pPr lvl="7" rtl="0">
              <a:spcBef>
                <a:spcPts val="0"/>
              </a:spcBef>
              <a:spcAft>
                <a:spcPts val="0"/>
              </a:spcAft>
              <a:buNone/>
              <a:defRPr sz="4000">
                <a:solidFill>
                  <a:srgbClr val="4285F4"/>
                </a:solidFill>
              </a:defRPr>
            </a:lvl8pPr>
            <a:lvl9pPr lvl="8" rtl="0">
              <a:spcBef>
                <a:spcPts val="0"/>
              </a:spcBef>
              <a:spcAft>
                <a:spcPts val="0"/>
              </a:spcAft>
              <a:buNone/>
              <a:defRPr sz="4000">
                <a:solidFill>
                  <a:srgbClr val="4285F4"/>
                </a:solidFill>
              </a:defRPr>
            </a:lvl9pPr>
          </a:lstStyle>
          <a:p/>
        </p:txBody>
      </p:sp>
      <p:sp>
        <p:nvSpPr>
          <p:cNvPr id="40" name="Google Shape;40;p8"/>
          <p:cNvSpPr txBox="1"/>
          <p:nvPr>
            <p:ph idx="3" type="title"/>
          </p:nvPr>
        </p:nvSpPr>
        <p:spPr>
          <a:xfrm>
            <a:off x="1958775" y="5739100"/>
            <a:ext cx="8334000" cy="4245600"/>
          </a:xfrm>
          <a:prstGeom prst="rect">
            <a:avLst/>
          </a:prstGeom>
        </p:spPr>
        <p:txBody>
          <a:bodyPr anchorCtr="0" anchor="t" bIns="91425" lIns="91425" spcFirstLastPara="1" rIns="91425" wrap="square" tIns="91425">
            <a:noAutofit/>
          </a:bodyPr>
          <a:lstStyle>
            <a:lvl1pPr lvl="0" rtl="0">
              <a:lnSpc>
                <a:spcPct val="125000"/>
              </a:lnSpc>
              <a:spcBef>
                <a:spcPts val="0"/>
              </a:spcBef>
              <a:spcAft>
                <a:spcPts val="0"/>
              </a:spcAft>
              <a:buNone/>
              <a:defRPr sz="4000">
                <a:solidFill>
                  <a:srgbClr val="202124"/>
                </a:solidFill>
              </a:defRPr>
            </a:lvl1pPr>
            <a:lvl2pPr lvl="1" rtl="0">
              <a:spcBef>
                <a:spcPts val="0"/>
              </a:spcBef>
              <a:spcAft>
                <a:spcPts val="0"/>
              </a:spcAft>
              <a:buNone/>
              <a:defRPr sz="4000">
                <a:solidFill>
                  <a:srgbClr val="202124"/>
                </a:solidFill>
              </a:defRPr>
            </a:lvl2pPr>
            <a:lvl3pPr lvl="2" rtl="0">
              <a:spcBef>
                <a:spcPts val="0"/>
              </a:spcBef>
              <a:spcAft>
                <a:spcPts val="0"/>
              </a:spcAft>
              <a:buNone/>
              <a:defRPr sz="4000">
                <a:solidFill>
                  <a:srgbClr val="202124"/>
                </a:solidFill>
              </a:defRPr>
            </a:lvl3pPr>
            <a:lvl4pPr lvl="3" rtl="0">
              <a:spcBef>
                <a:spcPts val="0"/>
              </a:spcBef>
              <a:spcAft>
                <a:spcPts val="0"/>
              </a:spcAft>
              <a:buNone/>
              <a:defRPr sz="4000">
                <a:solidFill>
                  <a:srgbClr val="202124"/>
                </a:solidFill>
              </a:defRPr>
            </a:lvl4pPr>
            <a:lvl5pPr lvl="4" rtl="0">
              <a:spcBef>
                <a:spcPts val="0"/>
              </a:spcBef>
              <a:spcAft>
                <a:spcPts val="0"/>
              </a:spcAft>
              <a:buNone/>
              <a:defRPr sz="4000">
                <a:solidFill>
                  <a:srgbClr val="202124"/>
                </a:solidFill>
              </a:defRPr>
            </a:lvl5pPr>
            <a:lvl6pPr lvl="5" rtl="0">
              <a:spcBef>
                <a:spcPts val="0"/>
              </a:spcBef>
              <a:spcAft>
                <a:spcPts val="0"/>
              </a:spcAft>
              <a:buNone/>
              <a:defRPr sz="4000">
                <a:solidFill>
                  <a:srgbClr val="202124"/>
                </a:solidFill>
              </a:defRPr>
            </a:lvl6pPr>
            <a:lvl7pPr lvl="6" rtl="0">
              <a:spcBef>
                <a:spcPts val="0"/>
              </a:spcBef>
              <a:spcAft>
                <a:spcPts val="0"/>
              </a:spcAft>
              <a:buNone/>
              <a:defRPr sz="4000">
                <a:solidFill>
                  <a:srgbClr val="202124"/>
                </a:solidFill>
              </a:defRPr>
            </a:lvl7pPr>
            <a:lvl8pPr lvl="7" rtl="0">
              <a:spcBef>
                <a:spcPts val="0"/>
              </a:spcBef>
              <a:spcAft>
                <a:spcPts val="0"/>
              </a:spcAft>
              <a:buNone/>
              <a:defRPr sz="4000">
                <a:solidFill>
                  <a:srgbClr val="202124"/>
                </a:solidFill>
              </a:defRPr>
            </a:lvl8pPr>
            <a:lvl9pPr lvl="8" rtl="0">
              <a:spcBef>
                <a:spcPts val="0"/>
              </a:spcBef>
              <a:spcAft>
                <a:spcPts val="0"/>
              </a:spcAft>
              <a:buNone/>
              <a:defRPr sz="4000">
                <a:solidFill>
                  <a:srgbClr val="202124"/>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p:cSld name="(Avoid) Title, Subtitle, Bullets_1_1_1_1">
    <p:spTree>
      <p:nvGrpSpPr>
        <p:cNvPr id="41" name="Shape 41"/>
        <p:cNvGrpSpPr/>
        <p:nvPr/>
      </p:nvGrpSpPr>
      <p:grpSpPr>
        <a:xfrm>
          <a:off x="0" y="0"/>
          <a:ext cx="0" cy="0"/>
          <a:chOff x="0" y="0"/>
          <a:chExt cx="0" cy="0"/>
        </a:xfrm>
      </p:grpSpPr>
      <p:pic>
        <p:nvPicPr>
          <p:cNvPr id="42" name="Google Shape;42;p9"/>
          <p:cNvPicPr preferRelativeResize="0"/>
          <p:nvPr/>
        </p:nvPicPr>
        <p:blipFill rotWithShape="1">
          <a:blip r:embed="rId2">
            <a:alphaModFix/>
          </a:blip>
          <a:srcRect b="0" l="0" r="0" t="0"/>
          <a:stretch/>
        </p:blipFill>
        <p:spPr>
          <a:xfrm>
            <a:off x="0" y="0"/>
            <a:ext cx="24384000" cy="13715978"/>
          </a:xfrm>
          <a:prstGeom prst="rect">
            <a:avLst/>
          </a:prstGeom>
          <a:noFill/>
          <a:ln>
            <a:noFill/>
          </a:ln>
        </p:spPr>
      </p:pic>
      <p:sp>
        <p:nvSpPr>
          <p:cNvPr id="43" name="Google Shape;43;p9"/>
          <p:cNvSpPr txBox="1"/>
          <p:nvPr>
            <p:ph type="title"/>
          </p:nvPr>
        </p:nvSpPr>
        <p:spPr>
          <a:xfrm>
            <a:off x="3850100" y="5171200"/>
            <a:ext cx="16709400" cy="2488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6400">
                <a:solidFill>
                  <a:srgbClr val="FFFFFF"/>
                </a:solidFill>
              </a:defRPr>
            </a:lvl1pPr>
            <a:lvl2pPr lvl="1" rtl="0">
              <a:spcBef>
                <a:spcPts val="0"/>
              </a:spcBef>
              <a:spcAft>
                <a:spcPts val="0"/>
              </a:spcAft>
              <a:buNone/>
              <a:defRPr sz="6400">
                <a:solidFill>
                  <a:srgbClr val="4285F4"/>
                </a:solidFill>
              </a:defRPr>
            </a:lvl2pPr>
            <a:lvl3pPr lvl="2" rtl="0">
              <a:spcBef>
                <a:spcPts val="0"/>
              </a:spcBef>
              <a:spcAft>
                <a:spcPts val="0"/>
              </a:spcAft>
              <a:buNone/>
              <a:defRPr sz="6400">
                <a:solidFill>
                  <a:srgbClr val="4285F4"/>
                </a:solidFill>
              </a:defRPr>
            </a:lvl3pPr>
            <a:lvl4pPr lvl="3" rtl="0">
              <a:spcBef>
                <a:spcPts val="0"/>
              </a:spcBef>
              <a:spcAft>
                <a:spcPts val="0"/>
              </a:spcAft>
              <a:buNone/>
              <a:defRPr sz="6400">
                <a:solidFill>
                  <a:srgbClr val="4285F4"/>
                </a:solidFill>
              </a:defRPr>
            </a:lvl4pPr>
            <a:lvl5pPr lvl="4" rtl="0">
              <a:spcBef>
                <a:spcPts val="0"/>
              </a:spcBef>
              <a:spcAft>
                <a:spcPts val="0"/>
              </a:spcAft>
              <a:buNone/>
              <a:defRPr sz="6400">
                <a:solidFill>
                  <a:srgbClr val="4285F4"/>
                </a:solidFill>
              </a:defRPr>
            </a:lvl5pPr>
            <a:lvl6pPr lvl="5" rtl="0">
              <a:spcBef>
                <a:spcPts val="0"/>
              </a:spcBef>
              <a:spcAft>
                <a:spcPts val="0"/>
              </a:spcAft>
              <a:buNone/>
              <a:defRPr sz="6400">
                <a:solidFill>
                  <a:srgbClr val="4285F4"/>
                </a:solidFill>
              </a:defRPr>
            </a:lvl6pPr>
            <a:lvl7pPr lvl="6" rtl="0">
              <a:spcBef>
                <a:spcPts val="0"/>
              </a:spcBef>
              <a:spcAft>
                <a:spcPts val="0"/>
              </a:spcAft>
              <a:buNone/>
              <a:defRPr sz="6400">
                <a:solidFill>
                  <a:srgbClr val="4285F4"/>
                </a:solidFill>
              </a:defRPr>
            </a:lvl7pPr>
            <a:lvl8pPr lvl="7" rtl="0">
              <a:spcBef>
                <a:spcPts val="0"/>
              </a:spcBef>
              <a:spcAft>
                <a:spcPts val="0"/>
              </a:spcAft>
              <a:buNone/>
              <a:defRPr sz="6400">
                <a:solidFill>
                  <a:srgbClr val="4285F4"/>
                </a:solidFill>
              </a:defRPr>
            </a:lvl8pPr>
            <a:lvl9pPr lvl="8" rtl="0">
              <a:spcBef>
                <a:spcPts val="0"/>
              </a:spcBef>
              <a:spcAft>
                <a:spcPts val="0"/>
              </a:spcAft>
              <a:buNone/>
              <a:defRPr sz="6400">
                <a:solidFill>
                  <a:srgbClr val="4285F4"/>
                </a:solidFill>
              </a:defRPr>
            </a:lvl9pPr>
          </a:lstStyle>
          <a:p/>
        </p:txBody>
      </p:sp>
      <p:sp>
        <p:nvSpPr>
          <p:cNvPr id="44" name="Google Shape;44;p9"/>
          <p:cNvSpPr txBox="1"/>
          <p:nvPr>
            <p:ph idx="2" type="title"/>
          </p:nvPr>
        </p:nvSpPr>
        <p:spPr>
          <a:xfrm>
            <a:off x="3885317" y="8484700"/>
            <a:ext cx="12913500" cy="1639500"/>
          </a:xfrm>
          <a:prstGeom prst="rect">
            <a:avLst/>
          </a:prstGeom>
        </p:spPr>
        <p:txBody>
          <a:bodyPr anchorCtr="0" anchor="t" bIns="91425" lIns="91425" spcFirstLastPara="1" rIns="91425" wrap="square" tIns="91425">
            <a:noAutofit/>
          </a:bodyPr>
          <a:lstStyle>
            <a:lvl1pPr lvl="0" rtl="0">
              <a:lnSpc>
                <a:spcPct val="125000"/>
              </a:lnSpc>
              <a:spcBef>
                <a:spcPts val="0"/>
              </a:spcBef>
              <a:spcAft>
                <a:spcPts val="0"/>
              </a:spcAft>
              <a:buNone/>
              <a:defRPr sz="4000">
                <a:solidFill>
                  <a:srgbClr val="FFA65C"/>
                </a:solidFill>
              </a:defRPr>
            </a:lvl1pPr>
            <a:lvl2pPr lvl="1" rtl="0">
              <a:spcBef>
                <a:spcPts val="0"/>
              </a:spcBef>
              <a:spcAft>
                <a:spcPts val="0"/>
              </a:spcAft>
              <a:buNone/>
              <a:defRPr sz="4000">
                <a:solidFill>
                  <a:srgbClr val="FFA65C"/>
                </a:solidFill>
              </a:defRPr>
            </a:lvl2pPr>
            <a:lvl3pPr lvl="2" rtl="0">
              <a:spcBef>
                <a:spcPts val="0"/>
              </a:spcBef>
              <a:spcAft>
                <a:spcPts val="0"/>
              </a:spcAft>
              <a:buNone/>
              <a:defRPr sz="4000">
                <a:solidFill>
                  <a:srgbClr val="FFA65C"/>
                </a:solidFill>
              </a:defRPr>
            </a:lvl3pPr>
            <a:lvl4pPr lvl="3" rtl="0">
              <a:spcBef>
                <a:spcPts val="0"/>
              </a:spcBef>
              <a:spcAft>
                <a:spcPts val="0"/>
              </a:spcAft>
              <a:buNone/>
              <a:defRPr sz="4000">
                <a:solidFill>
                  <a:srgbClr val="FFA65C"/>
                </a:solidFill>
              </a:defRPr>
            </a:lvl4pPr>
            <a:lvl5pPr lvl="4" rtl="0">
              <a:spcBef>
                <a:spcPts val="0"/>
              </a:spcBef>
              <a:spcAft>
                <a:spcPts val="0"/>
              </a:spcAft>
              <a:buNone/>
              <a:defRPr sz="4000">
                <a:solidFill>
                  <a:srgbClr val="FFA65C"/>
                </a:solidFill>
              </a:defRPr>
            </a:lvl5pPr>
            <a:lvl6pPr lvl="5" rtl="0">
              <a:spcBef>
                <a:spcPts val="0"/>
              </a:spcBef>
              <a:spcAft>
                <a:spcPts val="0"/>
              </a:spcAft>
              <a:buNone/>
              <a:defRPr sz="4000">
                <a:solidFill>
                  <a:srgbClr val="FFA65C"/>
                </a:solidFill>
              </a:defRPr>
            </a:lvl6pPr>
            <a:lvl7pPr lvl="6" rtl="0">
              <a:spcBef>
                <a:spcPts val="0"/>
              </a:spcBef>
              <a:spcAft>
                <a:spcPts val="0"/>
              </a:spcAft>
              <a:buNone/>
              <a:defRPr sz="4000">
                <a:solidFill>
                  <a:srgbClr val="FFA65C"/>
                </a:solidFill>
              </a:defRPr>
            </a:lvl7pPr>
            <a:lvl8pPr lvl="7" rtl="0">
              <a:spcBef>
                <a:spcPts val="0"/>
              </a:spcBef>
              <a:spcAft>
                <a:spcPts val="0"/>
              </a:spcAft>
              <a:buNone/>
              <a:defRPr sz="4000">
                <a:solidFill>
                  <a:srgbClr val="FFA65C"/>
                </a:solidFill>
              </a:defRPr>
            </a:lvl8pPr>
            <a:lvl9pPr lvl="8" rtl="0">
              <a:spcBef>
                <a:spcPts val="0"/>
              </a:spcBef>
              <a:spcAft>
                <a:spcPts val="0"/>
              </a:spcAft>
              <a:buNone/>
              <a:defRPr sz="4000">
                <a:solidFill>
                  <a:srgbClr val="FFA65C"/>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Avoid) Title, Subtitle, Bullets_1_1_1_1_1">
    <p:spTree>
      <p:nvGrpSpPr>
        <p:cNvPr id="45" name="Shape 4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084600" y="3291925"/>
            <a:ext cx="18193800" cy="2410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sz="10800">
                <a:solidFill>
                  <a:srgbClr val="4285F4"/>
                </a:solidFill>
                <a:latin typeface="Google Sans"/>
                <a:ea typeface="Google Sans"/>
                <a:cs typeface="Google Sans"/>
                <a:sym typeface="Google Sans"/>
              </a:defRPr>
            </a:lvl1pPr>
            <a:lvl2pPr lvl="1" rtl="0">
              <a:lnSpc>
                <a:spcPct val="100000"/>
              </a:lnSpc>
              <a:spcBef>
                <a:spcPts val="0"/>
              </a:spcBef>
              <a:spcAft>
                <a:spcPts val="0"/>
              </a:spcAft>
              <a:buNone/>
              <a:defRPr sz="10800">
                <a:solidFill>
                  <a:srgbClr val="4285F4"/>
                </a:solidFill>
                <a:latin typeface="Google Sans"/>
                <a:ea typeface="Google Sans"/>
                <a:cs typeface="Google Sans"/>
                <a:sym typeface="Google Sans"/>
              </a:defRPr>
            </a:lvl2pPr>
            <a:lvl3pPr lvl="2" rtl="0">
              <a:lnSpc>
                <a:spcPct val="100000"/>
              </a:lnSpc>
              <a:spcBef>
                <a:spcPts val="0"/>
              </a:spcBef>
              <a:spcAft>
                <a:spcPts val="0"/>
              </a:spcAft>
              <a:buNone/>
              <a:defRPr sz="10800">
                <a:solidFill>
                  <a:srgbClr val="4285F4"/>
                </a:solidFill>
                <a:latin typeface="Google Sans"/>
                <a:ea typeface="Google Sans"/>
                <a:cs typeface="Google Sans"/>
                <a:sym typeface="Google Sans"/>
              </a:defRPr>
            </a:lvl3pPr>
            <a:lvl4pPr lvl="3" rtl="0">
              <a:lnSpc>
                <a:spcPct val="100000"/>
              </a:lnSpc>
              <a:spcBef>
                <a:spcPts val="0"/>
              </a:spcBef>
              <a:spcAft>
                <a:spcPts val="0"/>
              </a:spcAft>
              <a:buNone/>
              <a:defRPr sz="10800">
                <a:solidFill>
                  <a:srgbClr val="4285F4"/>
                </a:solidFill>
                <a:latin typeface="Google Sans"/>
                <a:ea typeface="Google Sans"/>
                <a:cs typeface="Google Sans"/>
                <a:sym typeface="Google Sans"/>
              </a:defRPr>
            </a:lvl4pPr>
            <a:lvl5pPr lvl="4" rtl="0">
              <a:lnSpc>
                <a:spcPct val="100000"/>
              </a:lnSpc>
              <a:spcBef>
                <a:spcPts val="0"/>
              </a:spcBef>
              <a:spcAft>
                <a:spcPts val="0"/>
              </a:spcAft>
              <a:buNone/>
              <a:defRPr sz="10800">
                <a:solidFill>
                  <a:srgbClr val="4285F4"/>
                </a:solidFill>
                <a:latin typeface="Google Sans"/>
                <a:ea typeface="Google Sans"/>
                <a:cs typeface="Google Sans"/>
                <a:sym typeface="Google Sans"/>
              </a:defRPr>
            </a:lvl5pPr>
            <a:lvl6pPr lvl="5" rtl="0">
              <a:lnSpc>
                <a:spcPct val="100000"/>
              </a:lnSpc>
              <a:spcBef>
                <a:spcPts val="0"/>
              </a:spcBef>
              <a:spcAft>
                <a:spcPts val="0"/>
              </a:spcAft>
              <a:buNone/>
              <a:defRPr sz="10800">
                <a:solidFill>
                  <a:srgbClr val="4285F4"/>
                </a:solidFill>
                <a:latin typeface="Google Sans"/>
                <a:ea typeface="Google Sans"/>
                <a:cs typeface="Google Sans"/>
                <a:sym typeface="Google Sans"/>
              </a:defRPr>
            </a:lvl6pPr>
            <a:lvl7pPr lvl="6" rtl="0">
              <a:lnSpc>
                <a:spcPct val="100000"/>
              </a:lnSpc>
              <a:spcBef>
                <a:spcPts val="0"/>
              </a:spcBef>
              <a:spcAft>
                <a:spcPts val="0"/>
              </a:spcAft>
              <a:buNone/>
              <a:defRPr sz="10800">
                <a:solidFill>
                  <a:srgbClr val="4285F4"/>
                </a:solidFill>
                <a:latin typeface="Google Sans"/>
                <a:ea typeface="Google Sans"/>
                <a:cs typeface="Google Sans"/>
                <a:sym typeface="Google Sans"/>
              </a:defRPr>
            </a:lvl7pPr>
            <a:lvl8pPr lvl="7" rtl="0">
              <a:lnSpc>
                <a:spcPct val="100000"/>
              </a:lnSpc>
              <a:spcBef>
                <a:spcPts val="0"/>
              </a:spcBef>
              <a:spcAft>
                <a:spcPts val="0"/>
              </a:spcAft>
              <a:buNone/>
              <a:defRPr sz="10800">
                <a:solidFill>
                  <a:srgbClr val="4285F4"/>
                </a:solidFill>
                <a:latin typeface="Google Sans"/>
                <a:ea typeface="Google Sans"/>
                <a:cs typeface="Google Sans"/>
                <a:sym typeface="Google Sans"/>
              </a:defRPr>
            </a:lvl8pPr>
            <a:lvl9pPr lvl="8" rtl="0">
              <a:lnSpc>
                <a:spcPct val="100000"/>
              </a:lnSpc>
              <a:spcBef>
                <a:spcPts val="0"/>
              </a:spcBef>
              <a:spcAft>
                <a:spcPts val="0"/>
              </a:spcAft>
              <a:buNone/>
              <a:defRPr sz="10800">
                <a:solidFill>
                  <a:srgbClr val="4285F4"/>
                </a:solidFill>
                <a:latin typeface="Google Sans"/>
                <a:ea typeface="Google Sans"/>
                <a:cs typeface="Google Sans"/>
                <a:sym typeface="Google Sans"/>
              </a:defRPr>
            </a:lvl9pPr>
          </a:lstStyle>
          <a:p/>
        </p:txBody>
      </p:sp>
      <p:sp>
        <p:nvSpPr>
          <p:cNvPr id="7" name="Google Shape;7;p1"/>
          <p:cNvSpPr txBox="1"/>
          <p:nvPr>
            <p:ph idx="1" type="body"/>
          </p:nvPr>
        </p:nvSpPr>
        <p:spPr>
          <a:xfrm>
            <a:off x="2079349" y="7573274"/>
            <a:ext cx="16234200" cy="5398500"/>
          </a:xfrm>
          <a:prstGeom prst="rect">
            <a:avLst/>
          </a:prstGeom>
          <a:noFill/>
          <a:ln>
            <a:noFill/>
          </a:ln>
        </p:spPr>
        <p:txBody>
          <a:bodyPr anchorCtr="0" anchor="t" bIns="91425" lIns="91425" spcFirstLastPara="1" rIns="91425" wrap="square" tIns="91425">
            <a:noAutofit/>
          </a:bodyPr>
          <a:lstStyle>
            <a:lvl1pPr indent="-482600" lvl="0" marL="4572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1pPr>
            <a:lvl2pPr indent="-482600" lvl="1" marL="9144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2pPr>
            <a:lvl3pPr indent="-482600" lvl="2" marL="1371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3pPr>
            <a:lvl4pPr indent="-482600" lvl="3" marL="18288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4pPr>
            <a:lvl5pPr indent="-482600" lvl="4" marL="22860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5pPr>
            <a:lvl6pPr indent="-482600" lvl="5" marL="27432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6pPr>
            <a:lvl7pPr indent="-482600" lvl="6" marL="32004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7pPr>
            <a:lvl8pPr indent="-482600" lvl="7" marL="36576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8pPr>
            <a:lvl9pPr indent="-482600" lvl="8" marL="4114800" rtl="0">
              <a:lnSpc>
                <a:spcPct val="125000"/>
              </a:lnSpc>
              <a:spcBef>
                <a:spcPts val="0"/>
              </a:spcBef>
              <a:spcAft>
                <a:spcPts val="0"/>
              </a:spcAft>
              <a:buClr>
                <a:srgbClr val="4285F4"/>
              </a:buClr>
              <a:buSzPts val="4000"/>
              <a:buFont typeface="Google Sans"/>
              <a:buChar char="■"/>
              <a:defRPr sz="4000">
                <a:solidFill>
                  <a:srgbClr val="4285F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s://github.com/msaaddev/hacktoberfes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5"/>
          <p:cNvSpPr txBox="1"/>
          <p:nvPr>
            <p:ph idx="3" type="title"/>
          </p:nvPr>
        </p:nvSpPr>
        <p:spPr>
          <a:xfrm>
            <a:off x="5513275" y="6737000"/>
            <a:ext cx="11713200" cy="20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3200"/>
              <a:t>Saad Irfan</a:t>
            </a:r>
            <a:endParaRPr b="1" sz="3200"/>
          </a:p>
          <a:p>
            <a:pPr indent="0" lvl="0" marL="0" rtl="0" algn="l">
              <a:spcBef>
                <a:spcPts val="0"/>
              </a:spcBef>
              <a:spcAft>
                <a:spcPts val="0"/>
              </a:spcAft>
              <a:buNone/>
            </a:pPr>
            <a:r>
              <a:rPr lang="en-US" sz="3200"/>
              <a:t>Software Engineer @ Kyte</a:t>
            </a:r>
            <a:endParaRPr sz="3200"/>
          </a:p>
          <a:p>
            <a:pPr indent="0" lvl="0" marL="0" rtl="0" algn="l">
              <a:spcBef>
                <a:spcPts val="0"/>
              </a:spcBef>
              <a:spcAft>
                <a:spcPts val="0"/>
              </a:spcAft>
              <a:buNone/>
            </a:pPr>
            <a:r>
              <a:rPr lang="en-US" sz="3200"/>
              <a:t>@msaaddev</a:t>
            </a:r>
            <a:endParaRPr sz="3200"/>
          </a:p>
        </p:txBody>
      </p:sp>
      <p:sp>
        <p:nvSpPr>
          <p:cNvPr id="62" name="Google Shape;62;p15"/>
          <p:cNvSpPr txBox="1"/>
          <p:nvPr>
            <p:ph type="title"/>
          </p:nvPr>
        </p:nvSpPr>
        <p:spPr>
          <a:xfrm>
            <a:off x="2128200" y="3908650"/>
            <a:ext cx="12287100" cy="21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900"/>
              <a:t>Hacktoberfest 101</a:t>
            </a:r>
            <a:endParaRPr sz="10900"/>
          </a:p>
        </p:txBody>
      </p:sp>
      <p:pic>
        <p:nvPicPr>
          <p:cNvPr id="63" name="Google Shape;63;p15"/>
          <p:cNvPicPr preferRelativeResize="0"/>
          <p:nvPr/>
        </p:nvPicPr>
        <p:blipFill rotWithShape="1">
          <a:blip r:embed="rId3">
            <a:alphaModFix/>
          </a:blip>
          <a:srcRect b="2750" l="0" r="0" t="2740"/>
          <a:stretch/>
        </p:blipFill>
        <p:spPr>
          <a:xfrm>
            <a:off x="2318050" y="6340400"/>
            <a:ext cx="2969700" cy="2969700"/>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6"/>
          <p:cNvSpPr txBox="1"/>
          <p:nvPr>
            <p:ph idx="1" type="body"/>
          </p:nvPr>
        </p:nvSpPr>
        <p:spPr>
          <a:xfrm>
            <a:off x="1260600" y="3019400"/>
            <a:ext cx="19090500" cy="8378100"/>
          </a:xfrm>
          <a:prstGeom prst="rect">
            <a:avLst/>
          </a:prstGeom>
        </p:spPr>
        <p:txBody>
          <a:bodyPr anchorCtr="0" anchor="t" bIns="91425" lIns="91425" spcFirstLastPara="1" rIns="91425" wrap="square" tIns="91425">
            <a:noAutofit/>
          </a:bodyPr>
          <a:lstStyle/>
          <a:p>
            <a:pPr indent="-482600" lvl="0" marL="457200" rtl="0" algn="l">
              <a:spcBef>
                <a:spcPts val="0"/>
              </a:spcBef>
              <a:spcAft>
                <a:spcPts val="0"/>
              </a:spcAft>
              <a:buSzPts val="4000"/>
              <a:buChar char="●"/>
            </a:pPr>
            <a:r>
              <a:rPr lang="en-US"/>
              <a:t>Software Engineer @ Kyte Systems Inc</a:t>
            </a:r>
            <a:endParaRPr/>
          </a:p>
          <a:p>
            <a:pPr indent="-482600" lvl="0" marL="457200" rtl="0" algn="l">
              <a:spcBef>
                <a:spcPts val="0"/>
              </a:spcBef>
              <a:spcAft>
                <a:spcPts val="0"/>
              </a:spcAft>
              <a:buSzPts val="4000"/>
              <a:buChar char="●"/>
            </a:pPr>
            <a:r>
              <a:rPr lang="en-US"/>
              <a:t>Previously @ RapidAPI (World’s largest API Hub)</a:t>
            </a:r>
            <a:endParaRPr/>
          </a:p>
          <a:p>
            <a:pPr indent="-482600" lvl="0" marL="457200" rtl="0" algn="l">
              <a:spcBef>
                <a:spcPts val="0"/>
              </a:spcBef>
              <a:spcAft>
                <a:spcPts val="0"/>
              </a:spcAft>
              <a:buSzPts val="4000"/>
              <a:buChar char="●"/>
            </a:pPr>
            <a:r>
              <a:rPr lang="en-US"/>
              <a:t>Open-source maintainer (Created 20+ tools)</a:t>
            </a:r>
            <a:endParaRPr/>
          </a:p>
          <a:p>
            <a:pPr indent="-482600" lvl="0" marL="457200" rtl="0" algn="l">
              <a:spcBef>
                <a:spcPts val="0"/>
              </a:spcBef>
              <a:spcAft>
                <a:spcPts val="0"/>
              </a:spcAft>
              <a:buSzPts val="4000"/>
              <a:buChar char="●"/>
            </a:pPr>
            <a:r>
              <a:rPr lang="en-US"/>
              <a:t>Technical Writer (Authored 200+ tech guides)</a:t>
            </a:r>
            <a:endParaRPr/>
          </a:p>
          <a:p>
            <a:pPr indent="-482600" lvl="0" marL="457200" rtl="0" algn="l">
              <a:spcBef>
                <a:spcPts val="0"/>
              </a:spcBef>
              <a:spcAft>
                <a:spcPts val="0"/>
              </a:spcAft>
              <a:buSzPts val="4000"/>
              <a:buChar char="●"/>
            </a:pPr>
            <a:r>
              <a:rPr lang="en-US"/>
              <a:t>Next.js Conf Speaker (2021) </a:t>
            </a:r>
            <a:endParaRPr/>
          </a:p>
          <a:p>
            <a:pPr indent="-482600" lvl="0" marL="457200" rtl="0" algn="l">
              <a:spcBef>
                <a:spcPts val="0"/>
              </a:spcBef>
              <a:spcAft>
                <a:spcPts val="0"/>
              </a:spcAft>
              <a:buSzPts val="4000"/>
              <a:buChar char="●"/>
            </a:pPr>
            <a:r>
              <a:rPr lang="en-US"/>
              <a:t>Major League Hacking Intern</a:t>
            </a:r>
            <a:endParaRPr/>
          </a:p>
          <a:p>
            <a:pPr indent="-482600" lvl="0" marL="457200" rtl="0" algn="l">
              <a:spcBef>
                <a:spcPts val="0"/>
              </a:spcBef>
              <a:spcAft>
                <a:spcPts val="0"/>
              </a:spcAft>
              <a:buSzPts val="4000"/>
              <a:buChar char="●"/>
            </a:pPr>
            <a:r>
              <a:rPr lang="en-US"/>
              <a:t>Former Microsoft Learn Student Ambassador</a:t>
            </a:r>
            <a:endParaRPr/>
          </a:p>
          <a:p>
            <a:pPr indent="-482600" lvl="0" marL="457200" rtl="0" algn="l">
              <a:spcBef>
                <a:spcPts val="0"/>
              </a:spcBef>
              <a:spcAft>
                <a:spcPts val="0"/>
              </a:spcAft>
              <a:buSzPts val="4000"/>
              <a:buChar char="●"/>
            </a:pPr>
            <a:r>
              <a:rPr lang="en-US"/>
              <a:t>Founder of Google Developer Students Club UET Chapter</a:t>
            </a:r>
            <a:endParaRPr/>
          </a:p>
          <a:p>
            <a:pPr indent="-482600" lvl="0" marL="457200" rtl="0" algn="l">
              <a:spcBef>
                <a:spcPts val="0"/>
              </a:spcBef>
              <a:spcAft>
                <a:spcPts val="0"/>
              </a:spcAft>
              <a:buSzPts val="4000"/>
              <a:buChar char="●"/>
            </a:pPr>
            <a:r>
              <a:rPr lang="en-US"/>
              <a:t>Former Web Development team lead @ ACM UET</a:t>
            </a:r>
            <a:endParaRPr/>
          </a:p>
          <a:p>
            <a:pPr indent="-482600" lvl="0" marL="457200" rtl="0" algn="l">
              <a:spcBef>
                <a:spcPts val="0"/>
              </a:spcBef>
              <a:spcAft>
                <a:spcPts val="0"/>
              </a:spcAft>
              <a:buSzPts val="4000"/>
              <a:buChar char="●"/>
            </a:pPr>
            <a:r>
              <a:rPr lang="en-US"/>
              <a:t>UET Alum (Class of 2022)</a:t>
            </a:r>
            <a:endParaRPr/>
          </a:p>
        </p:txBody>
      </p:sp>
      <p:sp>
        <p:nvSpPr>
          <p:cNvPr id="69" name="Google Shape;69;p16"/>
          <p:cNvSpPr txBox="1"/>
          <p:nvPr>
            <p:ph idx="2" type="title"/>
          </p:nvPr>
        </p:nvSpPr>
        <p:spPr>
          <a:xfrm>
            <a:off x="1260600" y="1538025"/>
            <a:ext cx="13867800" cy="13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7200"/>
              <a:t>A few things about me</a:t>
            </a:r>
            <a:endParaRPr b="1" sz="7200"/>
          </a:p>
        </p:txBody>
      </p:sp>
      <p:sp>
        <p:nvSpPr>
          <p:cNvPr id="70" name="Google Shape;70;p16"/>
          <p:cNvSpPr/>
          <p:nvPr/>
        </p:nvSpPr>
        <p:spPr>
          <a:xfrm>
            <a:off x="796650" y="12054900"/>
            <a:ext cx="6773400" cy="925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16"/>
          <p:cNvPicPr preferRelativeResize="0"/>
          <p:nvPr/>
        </p:nvPicPr>
        <p:blipFill>
          <a:blip r:embed="rId3">
            <a:alphaModFix/>
          </a:blip>
          <a:stretch>
            <a:fillRect/>
          </a:stretch>
        </p:blipFill>
        <p:spPr>
          <a:xfrm>
            <a:off x="19194175" y="3624275"/>
            <a:ext cx="4826176" cy="2133525"/>
          </a:xfrm>
          <a:prstGeom prst="rect">
            <a:avLst/>
          </a:prstGeom>
          <a:noFill/>
          <a:ln>
            <a:noFill/>
          </a:ln>
        </p:spPr>
      </p:pic>
      <p:pic>
        <p:nvPicPr>
          <p:cNvPr id="72" name="Google Shape;72;p16"/>
          <p:cNvPicPr preferRelativeResize="0"/>
          <p:nvPr/>
        </p:nvPicPr>
        <p:blipFill>
          <a:blip r:embed="rId4">
            <a:alphaModFix/>
          </a:blip>
          <a:stretch>
            <a:fillRect/>
          </a:stretch>
        </p:blipFill>
        <p:spPr>
          <a:xfrm>
            <a:off x="13548650" y="3731750"/>
            <a:ext cx="3195023" cy="1421249"/>
          </a:xfrm>
          <a:prstGeom prst="rect">
            <a:avLst/>
          </a:prstGeom>
          <a:noFill/>
          <a:ln>
            <a:noFill/>
          </a:ln>
        </p:spPr>
      </p:pic>
      <p:pic>
        <p:nvPicPr>
          <p:cNvPr id="73" name="Google Shape;73;p16"/>
          <p:cNvPicPr preferRelativeResize="0"/>
          <p:nvPr/>
        </p:nvPicPr>
        <p:blipFill>
          <a:blip r:embed="rId5">
            <a:alphaModFix/>
          </a:blip>
          <a:stretch>
            <a:fillRect/>
          </a:stretch>
        </p:blipFill>
        <p:spPr>
          <a:xfrm>
            <a:off x="16570250" y="324538"/>
            <a:ext cx="3195025" cy="3195025"/>
          </a:xfrm>
          <a:prstGeom prst="rect">
            <a:avLst/>
          </a:prstGeom>
          <a:noFill/>
          <a:ln>
            <a:noFill/>
          </a:ln>
        </p:spPr>
      </p:pic>
      <p:pic>
        <p:nvPicPr>
          <p:cNvPr id="74" name="Google Shape;74;p16"/>
          <p:cNvPicPr preferRelativeResize="0"/>
          <p:nvPr/>
        </p:nvPicPr>
        <p:blipFill>
          <a:blip r:embed="rId6">
            <a:alphaModFix/>
          </a:blip>
          <a:stretch>
            <a:fillRect/>
          </a:stretch>
        </p:blipFill>
        <p:spPr>
          <a:xfrm>
            <a:off x="13297625" y="9469030"/>
            <a:ext cx="5260025" cy="2357271"/>
          </a:xfrm>
          <a:prstGeom prst="rect">
            <a:avLst/>
          </a:prstGeom>
          <a:noFill/>
          <a:ln>
            <a:noFill/>
          </a:ln>
        </p:spPr>
      </p:pic>
      <p:pic>
        <p:nvPicPr>
          <p:cNvPr id="75" name="Google Shape;75;p16"/>
          <p:cNvPicPr preferRelativeResize="0"/>
          <p:nvPr/>
        </p:nvPicPr>
        <p:blipFill>
          <a:blip r:embed="rId7">
            <a:alphaModFix/>
          </a:blip>
          <a:stretch>
            <a:fillRect/>
          </a:stretch>
        </p:blipFill>
        <p:spPr>
          <a:xfrm>
            <a:off x="19926624" y="8725925"/>
            <a:ext cx="3361279" cy="1421250"/>
          </a:xfrm>
          <a:prstGeom prst="rect">
            <a:avLst/>
          </a:prstGeom>
          <a:noFill/>
          <a:ln>
            <a:noFill/>
          </a:ln>
        </p:spPr>
      </p:pic>
      <p:pic>
        <p:nvPicPr>
          <p:cNvPr id="76" name="Google Shape;76;p16"/>
          <p:cNvPicPr preferRelativeResize="0"/>
          <p:nvPr/>
        </p:nvPicPr>
        <p:blipFill>
          <a:blip r:embed="rId8">
            <a:alphaModFix/>
          </a:blip>
          <a:stretch>
            <a:fillRect/>
          </a:stretch>
        </p:blipFill>
        <p:spPr>
          <a:xfrm>
            <a:off x="15695525" y="6199414"/>
            <a:ext cx="3665925" cy="150301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0" name="Shape 80"/>
        <p:cNvGrpSpPr/>
        <p:nvPr/>
      </p:nvGrpSpPr>
      <p:grpSpPr>
        <a:xfrm>
          <a:off x="0" y="0"/>
          <a:ext cx="0" cy="0"/>
          <a:chOff x="0" y="0"/>
          <a:chExt cx="0" cy="0"/>
        </a:xfrm>
      </p:grpSpPr>
      <p:sp>
        <p:nvSpPr>
          <p:cNvPr id="81" name="Google Shape;81;p17"/>
          <p:cNvSpPr txBox="1"/>
          <p:nvPr>
            <p:ph idx="4294967295" type="title"/>
          </p:nvPr>
        </p:nvSpPr>
        <p:spPr>
          <a:xfrm>
            <a:off x="3027150" y="5428800"/>
            <a:ext cx="18329700" cy="23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7200">
                <a:solidFill>
                  <a:schemeClr val="accent1"/>
                </a:solidFill>
              </a:rPr>
              <a:t>How many of you are already familiar with Hacktoberfest?</a:t>
            </a:r>
            <a:endParaRPr sz="7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idx="1" type="body"/>
          </p:nvPr>
        </p:nvSpPr>
        <p:spPr>
          <a:xfrm>
            <a:off x="14135325" y="5189900"/>
            <a:ext cx="9282000" cy="6183600"/>
          </a:xfrm>
          <a:prstGeom prst="rect">
            <a:avLst/>
          </a:prstGeom>
        </p:spPr>
        <p:txBody>
          <a:bodyPr anchorCtr="0" anchor="t" bIns="91425" lIns="91425" spcFirstLastPara="1" rIns="91425" wrap="square" tIns="91425">
            <a:noAutofit/>
          </a:bodyPr>
          <a:lstStyle/>
          <a:p>
            <a:pPr indent="-482600" lvl="0" marL="457200" rtl="0" algn="l">
              <a:spcBef>
                <a:spcPts val="0"/>
              </a:spcBef>
              <a:spcAft>
                <a:spcPts val="0"/>
              </a:spcAft>
              <a:buSzPts val="4000"/>
              <a:buChar char="●"/>
            </a:pPr>
            <a:r>
              <a:rPr lang="en-US"/>
              <a:t>Solutions to problems</a:t>
            </a:r>
            <a:endParaRPr/>
          </a:p>
          <a:p>
            <a:pPr indent="-482600" lvl="0" marL="457200" rtl="0" algn="l">
              <a:spcBef>
                <a:spcPts val="0"/>
              </a:spcBef>
              <a:spcAft>
                <a:spcPts val="0"/>
              </a:spcAft>
              <a:buSzPts val="4000"/>
              <a:buChar char="●"/>
            </a:pPr>
            <a:r>
              <a:rPr lang="en-US"/>
              <a:t>Publicly Accessible Source Code</a:t>
            </a:r>
            <a:endParaRPr/>
          </a:p>
          <a:p>
            <a:pPr indent="-482600" lvl="0" marL="457200" rtl="0" algn="l">
              <a:spcBef>
                <a:spcPts val="0"/>
              </a:spcBef>
              <a:spcAft>
                <a:spcPts val="0"/>
              </a:spcAft>
              <a:buSzPts val="4000"/>
              <a:buChar char="●"/>
            </a:pPr>
            <a:r>
              <a:rPr lang="en-US"/>
              <a:t>Collaborative Development</a:t>
            </a:r>
            <a:endParaRPr/>
          </a:p>
          <a:p>
            <a:pPr indent="-482600" lvl="0" marL="457200" rtl="0" algn="l">
              <a:spcBef>
                <a:spcPts val="0"/>
              </a:spcBef>
              <a:spcAft>
                <a:spcPts val="0"/>
              </a:spcAft>
              <a:buSzPts val="4000"/>
              <a:buChar char="●"/>
            </a:pPr>
            <a:r>
              <a:rPr lang="en-US"/>
              <a:t>Transparency and Security</a:t>
            </a:r>
            <a:endParaRPr/>
          </a:p>
          <a:p>
            <a:pPr indent="-482600" lvl="0" marL="457200" rtl="0" algn="l">
              <a:spcBef>
                <a:spcPts val="0"/>
              </a:spcBef>
              <a:spcAft>
                <a:spcPts val="0"/>
              </a:spcAft>
              <a:buSzPts val="4000"/>
              <a:buChar char="●"/>
            </a:pPr>
            <a:r>
              <a:rPr lang="en-US"/>
              <a:t>Cost-Free or Low-Cost</a:t>
            </a:r>
            <a:endParaRPr/>
          </a:p>
          <a:p>
            <a:pPr indent="-482600" lvl="0" marL="457200" rtl="0" algn="l">
              <a:spcBef>
                <a:spcPts val="0"/>
              </a:spcBef>
              <a:spcAft>
                <a:spcPts val="0"/>
              </a:spcAft>
              <a:buClr>
                <a:schemeClr val="accent3"/>
              </a:buClr>
              <a:buSzPts val="4000"/>
              <a:buChar char="●"/>
            </a:pPr>
            <a:r>
              <a:rPr lang="en-US">
                <a:solidFill>
                  <a:schemeClr val="accent3"/>
                </a:solidFill>
              </a:rPr>
              <a:t>Code contributor</a:t>
            </a:r>
            <a:endParaRPr>
              <a:solidFill>
                <a:schemeClr val="accent3"/>
              </a:solidFill>
            </a:endParaRPr>
          </a:p>
          <a:p>
            <a:pPr indent="-482600" lvl="0" marL="457200" rtl="0" algn="l">
              <a:spcBef>
                <a:spcPts val="0"/>
              </a:spcBef>
              <a:spcAft>
                <a:spcPts val="0"/>
              </a:spcAft>
              <a:buClr>
                <a:schemeClr val="accent3"/>
              </a:buClr>
              <a:buSzPts val="4000"/>
              <a:buChar char="●"/>
            </a:pPr>
            <a:r>
              <a:rPr lang="en-US">
                <a:solidFill>
                  <a:schemeClr val="accent3"/>
                </a:solidFill>
              </a:rPr>
              <a:t>Project author</a:t>
            </a:r>
            <a:endParaRPr/>
          </a:p>
          <a:p>
            <a:pPr indent="-482600" lvl="0" marL="457200" rtl="0" algn="l">
              <a:spcBef>
                <a:spcPts val="0"/>
              </a:spcBef>
              <a:spcAft>
                <a:spcPts val="0"/>
              </a:spcAft>
              <a:buSzPts val="4000"/>
              <a:buChar char="●"/>
            </a:pPr>
            <a:r>
              <a:rPr lang="en-US"/>
              <a:t>E.g., NPM packages </a:t>
            </a:r>
            <a:endParaRPr/>
          </a:p>
        </p:txBody>
      </p:sp>
      <p:sp>
        <p:nvSpPr>
          <p:cNvPr id="87" name="Google Shape;87;p18"/>
          <p:cNvSpPr txBox="1"/>
          <p:nvPr>
            <p:ph type="title"/>
          </p:nvPr>
        </p:nvSpPr>
        <p:spPr>
          <a:xfrm>
            <a:off x="14135325" y="3855675"/>
            <a:ext cx="8934000" cy="121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7200"/>
              <a:t>Open-source</a:t>
            </a:r>
            <a:endParaRPr b="1" sz="7200"/>
          </a:p>
        </p:txBody>
      </p:sp>
      <p:sp>
        <p:nvSpPr>
          <p:cNvPr id="88" name="Google Shape;88;p18"/>
          <p:cNvSpPr/>
          <p:nvPr/>
        </p:nvSpPr>
        <p:spPr>
          <a:xfrm>
            <a:off x="0" y="0"/>
            <a:ext cx="13178700" cy="13948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pic>
        <p:nvPicPr>
          <p:cNvPr id="89" name="Google Shape;89;p18"/>
          <p:cNvPicPr preferRelativeResize="0"/>
          <p:nvPr/>
        </p:nvPicPr>
        <p:blipFill>
          <a:blip r:embed="rId3">
            <a:alphaModFix/>
          </a:blip>
          <a:stretch>
            <a:fillRect/>
          </a:stretch>
        </p:blipFill>
        <p:spPr>
          <a:xfrm>
            <a:off x="-1072850" y="2513507"/>
            <a:ext cx="14403948" cy="1223067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960775" y="2420325"/>
            <a:ext cx="8934000" cy="121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7200"/>
              <a:t>Hacktoberfest</a:t>
            </a:r>
            <a:endParaRPr b="1" sz="7200"/>
          </a:p>
        </p:txBody>
      </p:sp>
      <p:sp>
        <p:nvSpPr>
          <p:cNvPr id="95" name="Google Shape;95;p19"/>
          <p:cNvSpPr txBox="1"/>
          <p:nvPr>
            <p:ph idx="1" type="body"/>
          </p:nvPr>
        </p:nvSpPr>
        <p:spPr>
          <a:xfrm>
            <a:off x="960775" y="3754550"/>
            <a:ext cx="9204300" cy="7654500"/>
          </a:xfrm>
          <a:prstGeom prst="rect">
            <a:avLst/>
          </a:prstGeom>
        </p:spPr>
        <p:txBody>
          <a:bodyPr anchorCtr="0" anchor="t" bIns="91425" lIns="91425" spcFirstLastPara="1" rIns="91425" wrap="square" tIns="91425">
            <a:noAutofit/>
          </a:bodyPr>
          <a:lstStyle/>
          <a:p>
            <a:pPr indent="-482600" lvl="0" marL="457200" rtl="0" algn="l">
              <a:spcBef>
                <a:spcPts val="0"/>
              </a:spcBef>
              <a:spcAft>
                <a:spcPts val="0"/>
              </a:spcAft>
              <a:buSzPts val="4000"/>
              <a:buChar char="●"/>
            </a:pPr>
            <a:r>
              <a:rPr lang="en-US"/>
              <a:t>Aims to promote and support the open-source community.</a:t>
            </a:r>
            <a:endParaRPr/>
          </a:p>
          <a:p>
            <a:pPr indent="-482600" lvl="0" marL="457200" rtl="0" algn="l">
              <a:spcBef>
                <a:spcPts val="0"/>
              </a:spcBef>
              <a:spcAft>
                <a:spcPts val="0"/>
              </a:spcAft>
              <a:buSzPts val="4000"/>
              <a:buChar char="●"/>
            </a:pPr>
            <a:r>
              <a:rPr lang="en-US"/>
              <a:t>Make contributions to open-source projects by submitting pull requests.</a:t>
            </a:r>
            <a:endParaRPr/>
          </a:p>
          <a:p>
            <a:pPr indent="-482600" lvl="0" marL="457200" rtl="0" algn="l">
              <a:spcBef>
                <a:spcPts val="0"/>
              </a:spcBef>
              <a:spcAft>
                <a:spcPts val="0"/>
              </a:spcAft>
              <a:buSzPts val="4000"/>
              <a:buChar char="●"/>
            </a:pPr>
            <a:r>
              <a:rPr lang="en-US"/>
              <a:t>Welcomes developers of all skill levels.</a:t>
            </a:r>
            <a:endParaRPr/>
          </a:p>
          <a:p>
            <a:pPr indent="-482600" lvl="0" marL="457200" rtl="0" algn="l">
              <a:spcBef>
                <a:spcPts val="0"/>
              </a:spcBef>
              <a:spcAft>
                <a:spcPts val="0"/>
              </a:spcAft>
              <a:buSzPts val="4000"/>
              <a:buChar char="●"/>
            </a:pPr>
            <a:r>
              <a:rPr lang="en-US"/>
              <a:t>Fosters a sense of community among open-source enthusiasts.</a:t>
            </a:r>
            <a:endParaRPr/>
          </a:p>
        </p:txBody>
      </p:sp>
      <p:sp>
        <p:nvSpPr>
          <p:cNvPr id="96" name="Google Shape;96;p19"/>
          <p:cNvSpPr/>
          <p:nvPr/>
        </p:nvSpPr>
        <p:spPr>
          <a:xfrm>
            <a:off x="11205400" y="-47525"/>
            <a:ext cx="13178700" cy="13948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pic>
        <p:nvPicPr>
          <p:cNvPr id="97" name="Google Shape;97;p19"/>
          <p:cNvPicPr preferRelativeResize="0"/>
          <p:nvPr/>
        </p:nvPicPr>
        <p:blipFill>
          <a:blip r:embed="rId3">
            <a:alphaModFix/>
          </a:blip>
          <a:stretch>
            <a:fillRect/>
          </a:stretch>
        </p:blipFill>
        <p:spPr>
          <a:xfrm>
            <a:off x="11378575" y="1421450"/>
            <a:ext cx="22003251" cy="13365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idx="1" type="body"/>
          </p:nvPr>
        </p:nvSpPr>
        <p:spPr>
          <a:xfrm>
            <a:off x="1260600" y="3019400"/>
            <a:ext cx="19090500" cy="8378100"/>
          </a:xfrm>
          <a:prstGeom prst="rect">
            <a:avLst/>
          </a:prstGeom>
        </p:spPr>
        <p:txBody>
          <a:bodyPr anchorCtr="0" anchor="t" bIns="91425" lIns="91425" spcFirstLastPara="1" rIns="91425" wrap="square" tIns="91425">
            <a:noAutofit/>
          </a:bodyPr>
          <a:lstStyle/>
          <a:p>
            <a:pPr indent="-482600" lvl="0" marL="457200" rtl="0" algn="l">
              <a:spcBef>
                <a:spcPts val="0"/>
              </a:spcBef>
              <a:spcAft>
                <a:spcPts val="0"/>
              </a:spcAft>
              <a:buSzPts val="4000"/>
              <a:buAutoNum type="arabicPeriod"/>
            </a:pPr>
            <a:r>
              <a:rPr lang="en-US"/>
              <a:t>Register on Hacktoberfest website using GitHub / GitLab account</a:t>
            </a:r>
            <a:endParaRPr/>
          </a:p>
          <a:p>
            <a:pPr indent="-482600" lvl="0" marL="457200" rtl="0" algn="l">
              <a:spcBef>
                <a:spcPts val="0"/>
              </a:spcBef>
              <a:spcAft>
                <a:spcPts val="0"/>
              </a:spcAft>
              <a:buSzPts val="4000"/>
              <a:buAutoNum type="arabicPeriod"/>
            </a:pPr>
            <a:r>
              <a:rPr lang="en-US"/>
              <a:t>Find repositories that accept Hacktoberfest contributions (hacktoberfest label)</a:t>
            </a:r>
            <a:endParaRPr/>
          </a:p>
          <a:p>
            <a:pPr indent="-482600" lvl="0" marL="457200" rtl="0" algn="l">
              <a:spcBef>
                <a:spcPts val="0"/>
              </a:spcBef>
              <a:spcAft>
                <a:spcPts val="0"/>
              </a:spcAft>
              <a:buSzPts val="4000"/>
              <a:buAutoNum type="arabicPeriod"/>
            </a:pPr>
            <a:r>
              <a:rPr lang="en-US"/>
              <a:t>Submit four pull requests</a:t>
            </a:r>
            <a:endParaRPr/>
          </a:p>
          <a:p>
            <a:pPr indent="-482600" lvl="0" marL="457200" rtl="0" algn="l">
              <a:spcBef>
                <a:spcPts val="0"/>
              </a:spcBef>
              <a:spcAft>
                <a:spcPts val="0"/>
              </a:spcAft>
              <a:buSzPts val="4000"/>
              <a:buAutoNum type="arabicPeriod"/>
            </a:pPr>
            <a:r>
              <a:rPr lang="en-US"/>
              <a:t>Make sure to have hacktoberfest label in your PR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US">
                <a:solidFill>
                  <a:srgbClr val="4285F4"/>
                </a:solidFill>
              </a:rPr>
              <a:t>→ </a:t>
            </a:r>
            <a:r>
              <a:rPr i="1" lang="en-US"/>
              <a:t>You can also follow the steps listed </a:t>
            </a:r>
            <a:r>
              <a:rPr i="1" lang="en-US" u="sng">
                <a:solidFill>
                  <a:srgbClr val="4285F4"/>
                </a:solidFill>
                <a:hlinkClick r:id="rId3">
                  <a:extLst>
                    <a:ext uri="{A12FA001-AC4F-418D-AE19-62706E023703}">
                      <ahyp:hlinkClr val="tx"/>
                    </a:ext>
                  </a:extLst>
                </a:hlinkClick>
              </a:rPr>
              <a:t>here</a:t>
            </a:r>
            <a:r>
              <a:rPr i="1" lang="en-US">
                <a:solidFill>
                  <a:srgbClr val="4285F4"/>
                </a:solidFill>
              </a:rPr>
              <a:t> </a:t>
            </a:r>
            <a:endParaRPr i="1">
              <a:solidFill>
                <a:srgbClr val="4285F4"/>
              </a:solidFill>
            </a:endParaRPr>
          </a:p>
        </p:txBody>
      </p:sp>
      <p:sp>
        <p:nvSpPr>
          <p:cNvPr id="103" name="Google Shape;103;p20"/>
          <p:cNvSpPr txBox="1"/>
          <p:nvPr>
            <p:ph idx="2" type="title"/>
          </p:nvPr>
        </p:nvSpPr>
        <p:spPr>
          <a:xfrm>
            <a:off x="1260600" y="1538025"/>
            <a:ext cx="13867800" cy="13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7200"/>
              <a:t>How to participate</a:t>
            </a:r>
            <a:endParaRPr b="1" sz="7200"/>
          </a:p>
        </p:txBody>
      </p:sp>
      <p:sp>
        <p:nvSpPr>
          <p:cNvPr id="104" name="Google Shape;104;p20"/>
          <p:cNvSpPr/>
          <p:nvPr/>
        </p:nvSpPr>
        <p:spPr>
          <a:xfrm>
            <a:off x="796650" y="12054900"/>
            <a:ext cx="6773400" cy="925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idx="1" type="body"/>
          </p:nvPr>
        </p:nvSpPr>
        <p:spPr>
          <a:xfrm>
            <a:off x="960775" y="3754550"/>
            <a:ext cx="9204300" cy="7654500"/>
          </a:xfrm>
          <a:prstGeom prst="rect">
            <a:avLst/>
          </a:prstGeom>
        </p:spPr>
        <p:txBody>
          <a:bodyPr anchorCtr="0" anchor="t" bIns="91425" lIns="91425" spcFirstLastPara="1" rIns="91425" wrap="square" tIns="91425">
            <a:noAutofit/>
          </a:bodyPr>
          <a:lstStyle/>
          <a:p>
            <a:pPr indent="-482600" lvl="0" marL="457200" rtl="0" algn="l">
              <a:spcBef>
                <a:spcPts val="0"/>
              </a:spcBef>
              <a:spcAft>
                <a:spcPts val="0"/>
              </a:spcAft>
              <a:buSzPts val="4000"/>
              <a:buChar char="●"/>
            </a:pPr>
            <a:r>
              <a:rPr lang="en-US"/>
              <a:t>Coding Skill development</a:t>
            </a:r>
            <a:endParaRPr/>
          </a:p>
          <a:p>
            <a:pPr indent="-482600" lvl="0" marL="457200" rtl="0" algn="l">
              <a:spcBef>
                <a:spcPts val="0"/>
              </a:spcBef>
              <a:spcAft>
                <a:spcPts val="0"/>
              </a:spcAft>
              <a:buSzPts val="4000"/>
              <a:buChar char="●"/>
            </a:pPr>
            <a:r>
              <a:rPr lang="en-US"/>
              <a:t>Portfolio Enhancement</a:t>
            </a:r>
            <a:endParaRPr/>
          </a:p>
          <a:p>
            <a:pPr indent="-482600" lvl="0" marL="457200" rtl="0" algn="l">
              <a:spcBef>
                <a:spcPts val="0"/>
              </a:spcBef>
              <a:spcAft>
                <a:spcPts val="0"/>
              </a:spcAft>
              <a:buSzPts val="4000"/>
              <a:buChar char="●"/>
            </a:pPr>
            <a:r>
              <a:rPr lang="en-US"/>
              <a:t>Personal &amp; Professional Growth</a:t>
            </a:r>
            <a:endParaRPr/>
          </a:p>
          <a:p>
            <a:pPr indent="-482600" lvl="0" marL="457200" rtl="0" algn="l">
              <a:spcBef>
                <a:spcPts val="0"/>
              </a:spcBef>
              <a:spcAft>
                <a:spcPts val="0"/>
              </a:spcAft>
              <a:buSzPts val="4000"/>
              <a:buChar char="●"/>
            </a:pPr>
            <a:r>
              <a:rPr lang="en-US"/>
              <a:t>Exposure to Diverse Technologies</a:t>
            </a:r>
            <a:endParaRPr/>
          </a:p>
          <a:p>
            <a:pPr indent="-482600" lvl="0" marL="457200" rtl="0" algn="l">
              <a:spcBef>
                <a:spcPts val="0"/>
              </a:spcBef>
              <a:spcAft>
                <a:spcPts val="0"/>
              </a:spcAft>
              <a:buSzPts val="4000"/>
              <a:buChar char="●"/>
            </a:pPr>
            <a:r>
              <a:rPr lang="en-US"/>
              <a:t>Learning from Others</a:t>
            </a:r>
            <a:endParaRPr/>
          </a:p>
          <a:p>
            <a:pPr indent="-482600" lvl="0" marL="457200" rtl="0" algn="l">
              <a:spcBef>
                <a:spcPts val="0"/>
              </a:spcBef>
              <a:spcAft>
                <a:spcPts val="0"/>
              </a:spcAft>
              <a:buSzPts val="4000"/>
              <a:buChar char="●"/>
            </a:pPr>
            <a:r>
              <a:rPr lang="en-US"/>
              <a:t>Networking Opportunities</a:t>
            </a:r>
            <a:endParaRPr/>
          </a:p>
        </p:txBody>
      </p:sp>
      <p:sp>
        <p:nvSpPr>
          <p:cNvPr id="110" name="Google Shape;110;p21"/>
          <p:cNvSpPr txBox="1"/>
          <p:nvPr>
            <p:ph type="title"/>
          </p:nvPr>
        </p:nvSpPr>
        <p:spPr>
          <a:xfrm>
            <a:off x="960775" y="2420325"/>
            <a:ext cx="8934000" cy="121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7200"/>
              <a:t>Benefits</a:t>
            </a:r>
            <a:endParaRPr b="1" sz="7200"/>
          </a:p>
        </p:txBody>
      </p:sp>
      <p:sp>
        <p:nvSpPr>
          <p:cNvPr id="111" name="Google Shape;111;p21"/>
          <p:cNvSpPr/>
          <p:nvPr/>
        </p:nvSpPr>
        <p:spPr>
          <a:xfrm>
            <a:off x="11205400" y="-47525"/>
            <a:ext cx="13178700" cy="13948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pic>
        <p:nvPicPr>
          <p:cNvPr id="112" name="Google Shape;112;p21"/>
          <p:cNvPicPr preferRelativeResize="0"/>
          <p:nvPr/>
        </p:nvPicPr>
        <p:blipFill>
          <a:blip r:embed="rId3">
            <a:alphaModFix/>
          </a:blip>
          <a:stretch>
            <a:fillRect/>
          </a:stretch>
        </p:blipFill>
        <p:spPr>
          <a:xfrm>
            <a:off x="11378575" y="1421450"/>
            <a:ext cx="22003251" cy="13365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2"/>
          <p:cNvPicPr preferRelativeResize="0"/>
          <p:nvPr/>
        </p:nvPicPr>
        <p:blipFill rotWithShape="1">
          <a:blip r:embed="rId3">
            <a:alphaModFix/>
          </a:blip>
          <a:srcRect b="0" l="39" r="29" t="0"/>
          <a:stretch/>
        </p:blipFill>
        <p:spPr>
          <a:xfrm>
            <a:off x="0" y="76200"/>
            <a:ext cx="24384014" cy="13728686"/>
          </a:xfrm>
          <a:prstGeom prst="rect">
            <a:avLst/>
          </a:prstGeom>
          <a:noFill/>
          <a:ln>
            <a:noFill/>
          </a:ln>
        </p:spPr>
      </p:pic>
      <p:sp>
        <p:nvSpPr>
          <p:cNvPr id="118" name="Google Shape;118;p22"/>
          <p:cNvSpPr txBox="1"/>
          <p:nvPr>
            <p:ph idx="4294967295" type="subTitle"/>
          </p:nvPr>
        </p:nvSpPr>
        <p:spPr>
          <a:xfrm>
            <a:off x="8271750" y="5947500"/>
            <a:ext cx="10852500" cy="18210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1100"/>
              </a:spcAft>
              <a:buNone/>
            </a:pPr>
            <a:r>
              <a:rPr lang="en-US" sz="7200">
                <a:solidFill>
                  <a:srgbClr val="202124"/>
                </a:solidFill>
              </a:rPr>
              <a:t>Let’s have some question</a:t>
            </a:r>
            <a:endParaRPr sz="7200">
              <a:solidFill>
                <a:srgbClr val="202124"/>
              </a:solidFill>
            </a:endParaRPr>
          </a:p>
        </p:txBody>
      </p:sp>
      <p:pic>
        <p:nvPicPr>
          <p:cNvPr id="119" name="Google Shape;119;p22"/>
          <p:cNvPicPr preferRelativeResize="0"/>
          <p:nvPr/>
        </p:nvPicPr>
        <p:blipFill rotWithShape="1">
          <a:blip r:embed="rId4">
            <a:alphaModFix/>
          </a:blip>
          <a:srcRect b="0" l="0" r="0" t="0"/>
          <a:stretch/>
        </p:blipFill>
        <p:spPr>
          <a:xfrm>
            <a:off x="8271750" y="4277375"/>
            <a:ext cx="6984762" cy="639849"/>
          </a:xfrm>
          <a:prstGeom prst="rect">
            <a:avLst/>
          </a:prstGeom>
          <a:noFill/>
          <a:ln>
            <a:noFill/>
          </a:ln>
        </p:spPr>
      </p:pic>
      <p:sp>
        <p:nvSpPr>
          <p:cNvPr id="120" name="Google Shape;120;p22"/>
          <p:cNvSpPr/>
          <p:nvPr/>
        </p:nvSpPr>
        <p:spPr>
          <a:xfrm>
            <a:off x="15260825" y="9160525"/>
            <a:ext cx="6812100" cy="2265600"/>
          </a:xfrm>
          <a:prstGeom prst="rect">
            <a:avLst/>
          </a:prstGeom>
          <a:solidFill>
            <a:srgbClr val="FFFFFF"/>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pic>
        <p:nvPicPr>
          <p:cNvPr id="121" name="Google Shape;121;p22"/>
          <p:cNvPicPr preferRelativeResize="0"/>
          <p:nvPr/>
        </p:nvPicPr>
        <p:blipFill>
          <a:blip r:embed="rId5">
            <a:alphaModFix/>
          </a:blip>
          <a:stretch>
            <a:fillRect/>
          </a:stretch>
        </p:blipFill>
        <p:spPr>
          <a:xfrm>
            <a:off x="734600" y="1608488"/>
            <a:ext cx="4440771" cy="601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SC Master">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